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layout1.xml" ContentType="application/vnd.openxmlformats-officedocument.drawingml.diagramLayout+xml"/>
  <Override PartName="/ppt/diagrams/data2.xml" ContentType="application/vnd.openxmlformats-officedocument.drawingml.diagramData+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diagrams/colors2.xml" ContentType="application/vnd.openxmlformats-officedocument.drawingml.diagramColors+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diagrams/quickStyle1.xml" ContentType="application/vnd.openxmlformats-officedocument.drawingml.diagramStyle+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7" r:id="rId2"/>
    <p:sldId id="258" r:id="rId3"/>
    <p:sldId id="259" r:id="rId4"/>
    <p:sldId id="260" r:id="rId5"/>
    <p:sldId id="261" r:id="rId6"/>
    <p:sldId id="262" r:id="rId7"/>
    <p:sldId id="263" r:id="rId8"/>
    <p:sldId id="264" r:id="rId9"/>
    <p:sldId id="265" r:id="rId10"/>
    <p:sldId id="266" r:id="rId11"/>
    <p:sldId id="267" r:id="rId12"/>
    <p:sldId id="269" r:id="rId13"/>
    <p:sldId id="270" r:id="rId14"/>
    <p:sldId id="271" r:id="rId15"/>
    <p:sldId id="272" r:id="rId16"/>
    <p:sldId id="273" r:id="rId17"/>
    <p:sldId id="274" r:id="rId18"/>
    <p:sldId id="275" r:id="rId19"/>
    <p:sldId id="282" r:id="rId20"/>
    <p:sldId id="276" r:id="rId21"/>
    <p:sldId id="277" r:id="rId22"/>
    <p:sldId id="278" r:id="rId23"/>
    <p:sldId id="280" r:id="rId24"/>
    <p:sldId id="281"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83" d="100"/>
          <a:sy n="83" d="100"/>
        </p:scale>
        <p:origin x="-1426" y="-77"/>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diagrams/_rels/data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 Id="rId5" Type="http://schemas.openxmlformats.org/officeDocument/2006/relationships/image" Target="../media/image18.png"/><Relationship Id="rId4" Type="http://schemas.openxmlformats.org/officeDocument/2006/relationships/image" Target="../media/image17.png"/></Relationships>
</file>

<file path=ppt/diagrams/colors1.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87495E-646E-4DE0-8659-23F254FB703F}" type="doc">
      <dgm:prSet loTypeId="urn:microsoft.com/office/officeart/2005/8/layout/lProcess2" loCatId="list" qsTypeId="urn:microsoft.com/office/officeart/2005/8/quickstyle/simple1" qsCatId="simple" csTypeId="urn:microsoft.com/office/officeart/2005/8/colors/colorful1#1" csCatId="colorful" phldr="1"/>
      <dgm:spPr/>
      <dgm:t>
        <a:bodyPr/>
        <a:lstStyle/>
        <a:p>
          <a:endParaRPr lang="en-US"/>
        </a:p>
      </dgm:t>
    </dgm:pt>
    <dgm:pt modelId="{F5D9D0C7-C332-4027-8EBE-0F0521E98D4B}">
      <dgm:prSet phldrT="[Text]" phldr="1"/>
      <dgm:spPr>
        <a:blipFill rotWithShape="0">
          <a:blip xmlns:r="http://schemas.openxmlformats.org/officeDocument/2006/relationships" r:embed="rId1"/>
          <a:srcRect/>
          <a:stretch>
            <a:fillRect t="-20000" b="-20000"/>
          </a:stretch>
        </a:blipFill>
      </dgm:spPr>
      <dgm:t>
        <a:bodyPr/>
        <a:lstStyle/>
        <a:p>
          <a:endParaRPr lang="en-US" dirty="0"/>
        </a:p>
      </dgm:t>
    </dgm:pt>
    <dgm:pt modelId="{24978D63-6E04-440C-B4D9-EC5C710FFD64}" type="parTrans" cxnId="{2A31DAC8-0DBC-4921-87CE-F66F33740CD8}">
      <dgm:prSet/>
      <dgm:spPr/>
      <dgm:t>
        <a:bodyPr/>
        <a:lstStyle/>
        <a:p>
          <a:endParaRPr lang="en-US"/>
        </a:p>
      </dgm:t>
    </dgm:pt>
    <dgm:pt modelId="{9019FB7B-85BC-497C-B223-6DF964B34525}" type="sibTrans" cxnId="{2A31DAC8-0DBC-4921-87CE-F66F33740CD8}">
      <dgm:prSet/>
      <dgm:spPr/>
      <dgm:t>
        <a:bodyPr/>
        <a:lstStyle/>
        <a:p>
          <a:endParaRPr lang="en-US"/>
        </a:p>
      </dgm:t>
    </dgm:pt>
    <dgm:pt modelId="{1ECABBA4-AD6A-4C92-9BEB-7295A48DD2CB}">
      <dgm:prSet phldrT="[Text]" phldr="1"/>
      <dgm:spPr>
        <a:blipFill rotWithShape="0">
          <a:blip xmlns:r="http://schemas.openxmlformats.org/officeDocument/2006/relationships" r:embed="rId2"/>
          <a:srcRect/>
          <a:stretch>
            <a:fillRect/>
          </a:stretch>
        </a:blipFill>
      </dgm:spPr>
      <dgm:t>
        <a:bodyPr/>
        <a:lstStyle/>
        <a:p>
          <a:endParaRPr lang="en-US" dirty="0"/>
        </a:p>
      </dgm:t>
    </dgm:pt>
    <dgm:pt modelId="{2ACCFC3C-2981-4CE0-B5DC-2998A53BA074}" type="parTrans" cxnId="{87317E0E-D567-46BD-832D-62A59CBE5282}">
      <dgm:prSet/>
      <dgm:spPr/>
      <dgm:t>
        <a:bodyPr/>
        <a:lstStyle/>
        <a:p>
          <a:endParaRPr lang="en-US"/>
        </a:p>
      </dgm:t>
    </dgm:pt>
    <dgm:pt modelId="{C22A42C1-99E6-45EF-9301-F7BB5A5BB31D}" type="sibTrans" cxnId="{87317E0E-D567-46BD-832D-62A59CBE5282}">
      <dgm:prSet/>
      <dgm:spPr/>
      <dgm:t>
        <a:bodyPr/>
        <a:lstStyle/>
        <a:p>
          <a:endParaRPr lang="en-US"/>
        </a:p>
      </dgm:t>
    </dgm:pt>
    <dgm:pt modelId="{39A86063-9770-4690-8F82-FC1FF8B601C3}">
      <dgm:prSet phldrT="[Text]" phldr="1"/>
      <dgm:spPr>
        <a:blipFill rotWithShape="0">
          <a:blip xmlns:r="http://schemas.openxmlformats.org/officeDocument/2006/relationships" r:embed="rId3"/>
          <a:srcRect/>
          <a:stretch>
            <a:fillRect l="-30000" r="-30000"/>
          </a:stretch>
        </a:blipFill>
      </dgm:spPr>
      <dgm:t>
        <a:bodyPr/>
        <a:lstStyle/>
        <a:p>
          <a:endParaRPr lang="en-US" dirty="0"/>
        </a:p>
      </dgm:t>
    </dgm:pt>
    <dgm:pt modelId="{6987CDEF-C34E-458F-B385-DA52238B3F6A}" type="parTrans" cxnId="{3C4E858E-90EB-42CF-8A96-00E79A0F1CB9}">
      <dgm:prSet/>
      <dgm:spPr/>
      <dgm:t>
        <a:bodyPr/>
        <a:lstStyle/>
        <a:p>
          <a:endParaRPr lang="en-US"/>
        </a:p>
      </dgm:t>
    </dgm:pt>
    <dgm:pt modelId="{38DBB1D7-D985-476C-A722-36A4CD9A00AB}" type="sibTrans" cxnId="{3C4E858E-90EB-42CF-8A96-00E79A0F1CB9}">
      <dgm:prSet/>
      <dgm:spPr/>
      <dgm:t>
        <a:bodyPr/>
        <a:lstStyle/>
        <a:p>
          <a:endParaRPr lang="en-US"/>
        </a:p>
      </dgm:t>
    </dgm:pt>
    <dgm:pt modelId="{9F447D2D-159A-4472-AFF4-C5BF03E09015}">
      <dgm:prSet phldrT="[Text]" phldr="1"/>
      <dgm:spPr>
        <a:blipFill rotWithShape="0">
          <a:blip xmlns:r="http://schemas.openxmlformats.org/officeDocument/2006/relationships" r:embed="rId4"/>
          <a:srcRect/>
          <a:stretch>
            <a:fillRect/>
          </a:stretch>
        </a:blipFill>
      </dgm:spPr>
      <dgm:t>
        <a:bodyPr/>
        <a:lstStyle/>
        <a:p>
          <a:endParaRPr lang="en-US" dirty="0"/>
        </a:p>
      </dgm:t>
    </dgm:pt>
    <dgm:pt modelId="{EAB96E63-3946-4DEA-9ECD-397727CAF466}" type="parTrans" cxnId="{F9B3004C-06C2-45AC-99D4-A04D775AC4F3}">
      <dgm:prSet/>
      <dgm:spPr/>
      <dgm:t>
        <a:bodyPr/>
        <a:lstStyle/>
        <a:p>
          <a:endParaRPr lang="en-US"/>
        </a:p>
      </dgm:t>
    </dgm:pt>
    <dgm:pt modelId="{A50DF99E-B441-4C9A-AC26-E087D70C5FC0}" type="sibTrans" cxnId="{F9B3004C-06C2-45AC-99D4-A04D775AC4F3}">
      <dgm:prSet/>
      <dgm:spPr/>
      <dgm:t>
        <a:bodyPr/>
        <a:lstStyle/>
        <a:p>
          <a:endParaRPr lang="en-US"/>
        </a:p>
      </dgm:t>
    </dgm:pt>
    <dgm:pt modelId="{0630641B-E0B1-4076-8CF9-46C20D35A881}">
      <dgm:prSet/>
      <dgm:spPr>
        <a:blipFill rotWithShape="0">
          <a:blip xmlns:r="http://schemas.openxmlformats.org/officeDocument/2006/relationships" r:embed="rId5"/>
          <a:srcRect/>
          <a:stretch>
            <a:fillRect l="-30000" r="-30000"/>
          </a:stretch>
        </a:blipFill>
      </dgm:spPr>
      <dgm:t>
        <a:bodyPr/>
        <a:lstStyle/>
        <a:p>
          <a:endParaRPr lang="en-US" dirty="0"/>
        </a:p>
      </dgm:t>
    </dgm:pt>
    <dgm:pt modelId="{A108CC2A-B290-4528-B761-6254638C598E}" type="parTrans" cxnId="{2527D2BF-4C07-411F-84F5-B9F2AD2E8495}">
      <dgm:prSet/>
      <dgm:spPr/>
      <dgm:t>
        <a:bodyPr/>
        <a:lstStyle/>
        <a:p>
          <a:endParaRPr lang="en-US"/>
        </a:p>
      </dgm:t>
    </dgm:pt>
    <dgm:pt modelId="{B15C5A3C-1141-40F5-AE83-8F14670B4EF2}" type="sibTrans" cxnId="{2527D2BF-4C07-411F-84F5-B9F2AD2E8495}">
      <dgm:prSet/>
      <dgm:spPr/>
      <dgm:t>
        <a:bodyPr/>
        <a:lstStyle/>
        <a:p>
          <a:endParaRPr lang="en-US"/>
        </a:p>
      </dgm:t>
    </dgm:pt>
    <dgm:pt modelId="{D5650DE4-B5DD-4FE2-A833-622EDFBD7A59}">
      <dgm:prSet/>
      <dgm:spPr>
        <a:blipFill rotWithShape="0">
          <a:blip xmlns:r="http://schemas.openxmlformats.org/officeDocument/2006/relationships" r:embed="rId6"/>
          <a:srcRect/>
          <a:stretch>
            <a:fillRect l="-14000" r="-14000"/>
          </a:stretch>
        </a:blipFill>
      </dgm:spPr>
      <dgm:t>
        <a:bodyPr/>
        <a:lstStyle/>
        <a:p>
          <a:endParaRPr lang="en-US" dirty="0"/>
        </a:p>
      </dgm:t>
    </dgm:pt>
    <dgm:pt modelId="{4D5A3ED9-16DF-4DA1-A778-A4BA97BDEB8C}" type="parTrans" cxnId="{1E363BB3-E849-4E4E-9497-681B89D76960}">
      <dgm:prSet/>
      <dgm:spPr/>
      <dgm:t>
        <a:bodyPr/>
        <a:lstStyle/>
        <a:p>
          <a:endParaRPr lang="en-US"/>
        </a:p>
      </dgm:t>
    </dgm:pt>
    <dgm:pt modelId="{CA21D4AC-AE81-4F6E-B952-BAE68AF99745}" type="sibTrans" cxnId="{1E363BB3-E849-4E4E-9497-681B89D76960}">
      <dgm:prSet/>
      <dgm:spPr/>
      <dgm:t>
        <a:bodyPr/>
        <a:lstStyle/>
        <a:p>
          <a:endParaRPr lang="en-US"/>
        </a:p>
      </dgm:t>
    </dgm:pt>
    <dgm:pt modelId="{2F0F3708-0890-4015-974B-730631AC3371}" type="pres">
      <dgm:prSet presAssocID="{E387495E-646E-4DE0-8659-23F254FB703F}" presName="theList" presStyleCnt="0">
        <dgm:presLayoutVars>
          <dgm:dir/>
          <dgm:animLvl val="lvl"/>
          <dgm:resizeHandles val="exact"/>
        </dgm:presLayoutVars>
      </dgm:prSet>
      <dgm:spPr/>
      <dgm:t>
        <a:bodyPr/>
        <a:lstStyle/>
        <a:p>
          <a:endParaRPr lang="en-IN"/>
        </a:p>
      </dgm:t>
    </dgm:pt>
    <dgm:pt modelId="{3D181430-98E7-407A-BC42-9065B39E5F30}" type="pres">
      <dgm:prSet presAssocID="{F5D9D0C7-C332-4027-8EBE-0F0521E98D4B}" presName="compNode" presStyleCnt="0"/>
      <dgm:spPr/>
    </dgm:pt>
    <dgm:pt modelId="{1FA92D41-E415-44F4-A774-7298684AFEA7}" type="pres">
      <dgm:prSet presAssocID="{F5D9D0C7-C332-4027-8EBE-0F0521E98D4B}" presName="aNode" presStyleLbl="bgShp" presStyleIdx="0" presStyleCnt="6"/>
      <dgm:spPr/>
      <dgm:t>
        <a:bodyPr/>
        <a:lstStyle/>
        <a:p>
          <a:endParaRPr lang="en-IN"/>
        </a:p>
      </dgm:t>
    </dgm:pt>
    <dgm:pt modelId="{75310B7E-65E8-4F11-A749-CBB39E4642A7}" type="pres">
      <dgm:prSet presAssocID="{F5D9D0C7-C332-4027-8EBE-0F0521E98D4B}" presName="textNode" presStyleLbl="bgShp" presStyleIdx="0" presStyleCnt="6"/>
      <dgm:spPr/>
      <dgm:t>
        <a:bodyPr/>
        <a:lstStyle/>
        <a:p>
          <a:endParaRPr lang="en-IN"/>
        </a:p>
      </dgm:t>
    </dgm:pt>
    <dgm:pt modelId="{FD3D251A-CE48-4BFC-BD09-ADEEB63E61D5}" type="pres">
      <dgm:prSet presAssocID="{F5D9D0C7-C332-4027-8EBE-0F0521E98D4B}" presName="compChildNode" presStyleCnt="0"/>
      <dgm:spPr/>
    </dgm:pt>
    <dgm:pt modelId="{FB852DFA-0ED4-4DFE-8E26-037843BA3D41}" type="pres">
      <dgm:prSet presAssocID="{F5D9D0C7-C332-4027-8EBE-0F0521E98D4B}" presName="theInnerList" presStyleCnt="0"/>
      <dgm:spPr/>
    </dgm:pt>
    <dgm:pt modelId="{4A11F307-1BA5-4A44-ADE0-E2D7A7901CAC}" type="pres">
      <dgm:prSet presAssocID="{F5D9D0C7-C332-4027-8EBE-0F0521E98D4B}" presName="aSpace" presStyleCnt="0"/>
      <dgm:spPr/>
    </dgm:pt>
    <dgm:pt modelId="{56466B65-29E1-4C27-9812-F00DD48EDF06}" type="pres">
      <dgm:prSet presAssocID="{1ECABBA4-AD6A-4C92-9BEB-7295A48DD2CB}" presName="compNode" presStyleCnt="0"/>
      <dgm:spPr/>
    </dgm:pt>
    <dgm:pt modelId="{C313D393-22CA-420D-B562-707384E9B58C}" type="pres">
      <dgm:prSet presAssocID="{1ECABBA4-AD6A-4C92-9BEB-7295A48DD2CB}" presName="aNode" presStyleLbl="bgShp" presStyleIdx="1" presStyleCnt="6"/>
      <dgm:spPr/>
      <dgm:t>
        <a:bodyPr/>
        <a:lstStyle/>
        <a:p>
          <a:endParaRPr lang="en-IN"/>
        </a:p>
      </dgm:t>
    </dgm:pt>
    <dgm:pt modelId="{7E76A7C8-78BE-43DA-B606-292E3301A486}" type="pres">
      <dgm:prSet presAssocID="{1ECABBA4-AD6A-4C92-9BEB-7295A48DD2CB}" presName="textNode" presStyleLbl="bgShp" presStyleIdx="1" presStyleCnt="6"/>
      <dgm:spPr/>
      <dgm:t>
        <a:bodyPr/>
        <a:lstStyle/>
        <a:p>
          <a:endParaRPr lang="en-IN"/>
        </a:p>
      </dgm:t>
    </dgm:pt>
    <dgm:pt modelId="{3EB1FA99-DA4B-42C7-9845-B76B200F2C06}" type="pres">
      <dgm:prSet presAssocID="{1ECABBA4-AD6A-4C92-9BEB-7295A48DD2CB}" presName="compChildNode" presStyleCnt="0"/>
      <dgm:spPr/>
    </dgm:pt>
    <dgm:pt modelId="{4CE4C94D-D46B-43FF-8B22-0895B385CDF1}" type="pres">
      <dgm:prSet presAssocID="{1ECABBA4-AD6A-4C92-9BEB-7295A48DD2CB}" presName="theInnerList" presStyleCnt="0"/>
      <dgm:spPr/>
    </dgm:pt>
    <dgm:pt modelId="{48E64F5E-DB49-402B-A159-FBDA64083256}" type="pres">
      <dgm:prSet presAssocID="{1ECABBA4-AD6A-4C92-9BEB-7295A48DD2CB}" presName="aSpace" presStyleCnt="0"/>
      <dgm:spPr/>
    </dgm:pt>
    <dgm:pt modelId="{A4010687-B298-4ECF-9AF7-A9D3C550CEC9}" type="pres">
      <dgm:prSet presAssocID="{39A86063-9770-4690-8F82-FC1FF8B601C3}" presName="compNode" presStyleCnt="0"/>
      <dgm:spPr/>
    </dgm:pt>
    <dgm:pt modelId="{ED448A37-32F3-41D5-BD06-89D07FEFC5BE}" type="pres">
      <dgm:prSet presAssocID="{39A86063-9770-4690-8F82-FC1FF8B601C3}" presName="aNode" presStyleLbl="bgShp" presStyleIdx="2" presStyleCnt="6" custLinFactNeighborX="2987" custLinFactNeighborY="1500"/>
      <dgm:spPr/>
      <dgm:t>
        <a:bodyPr/>
        <a:lstStyle/>
        <a:p>
          <a:endParaRPr lang="en-IN"/>
        </a:p>
      </dgm:t>
    </dgm:pt>
    <dgm:pt modelId="{D38C8BF8-C161-4D89-825C-CC5ACBDE58EF}" type="pres">
      <dgm:prSet presAssocID="{39A86063-9770-4690-8F82-FC1FF8B601C3}" presName="textNode" presStyleLbl="bgShp" presStyleIdx="2" presStyleCnt="6"/>
      <dgm:spPr/>
      <dgm:t>
        <a:bodyPr/>
        <a:lstStyle/>
        <a:p>
          <a:endParaRPr lang="en-IN"/>
        </a:p>
      </dgm:t>
    </dgm:pt>
    <dgm:pt modelId="{04401924-DB83-498F-BE67-6BC5BD92D669}" type="pres">
      <dgm:prSet presAssocID="{39A86063-9770-4690-8F82-FC1FF8B601C3}" presName="compChildNode" presStyleCnt="0"/>
      <dgm:spPr/>
    </dgm:pt>
    <dgm:pt modelId="{FF45DC59-4D74-47D2-A8BD-C204D7F0FED2}" type="pres">
      <dgm:prSet presAssocID="{39A86063-9770-4690-8F82-FC1FF8B601C3}" presName="theInnerList" presStyleCnt="0"/>
      <dgm:spPr/>
    </dgm:pt>
    <dgm:pt modelId="{B12725FB-7537-4012-ACDF-1B1E590DD086}" type="pres">
      <dgm:prSet presAssocID="{39A86063-9770-4690-8F82-FC1FF8B601C3}" presName="aSpace" presStyleCnt="0"/>
      <dgm:spPr/>
    </dgm:pt>
    <dgm:pt modelId="{CE822F50-D826-4EFB-B3F4-E0C23D86AF0D}" type="pres">
      <dgm:prSet presAssocID="{0630641B-E0B1-4076-8CF9-46C20D35A881}" presName="compNode" presStyleCnt="0"/>
      <dgm:spPr/>
    </dgm:pt>
    <dgm:pt modelId="{B3B002C8-68A1-4579-8C80-2A5A8C2FA16F}" type="pres">
      <dgm:prSet presAssocID="{0630641B-E0B1-4076-8CF9-46C20D35A881}" presName="aNode" presStyleLbl="bgShp" presStyleIdx="3" presStyleCnt="6"/>
      <dgm:spPr/>
      <dgm:t>
        <a:bodyPr/>
        <a:lstStyle/>
        <a:p>
          <a:endParaRPr lang="en-IN"/>
        </a:p>
      </dgm:t>
    </dgm:pt>
    <dgm:pt modelId="{834692D7-D977-4B9C-8B90-F319ED51AC43}" type="pres">
      <dgm:prSet presAssocID="{0630641B-E0B1-4076-8CF9-46C20D35A881}" presName="textNode" presStyleLbl="bgShp" presStyleIdx="3" presStyleCnt="6"/>
      <dgm:spPr/>
      <dgm:t>
        <a:bodyPr/>
        <a:lstStyle/>
        <a:p>
          <a:endParaRPr lang="en-IN"/>
        </a:p>
      </dgm:t>
    </dgm:pt>
    <dgm:pt modelId="{1FD60342-5904-4F29-8E9C-32BD6FCE44CB}" type="pres">
      <dgm:prSet presAssocID="{0630641B-E0B1-4076-8CF9-46C20D35A881}" presName="compChildNode" presStyleCnt="0"/>
      <dgm:spPr/>
    </dgm:pt>
    <dgm:pt modelId="{8CCD2F23-6A81-44D3-B6E8-AC5CD3E27A1D}" type="pres">
      <dgm:prSet presAssocID="{0630641B-E0B1-4076-8CF9-46C20D35A881}" presName="theInnerList" presStyleCnt="0"/>
      <dgm:spPr/>
    </dgm:pt>
    <dgm:pt modelId="{C7388781-6FFB-4FC0-8790-9F20B7C8E77A}" type="pres">
      <dgm:prSet presAssocID="{0630641B-E0B1-4076-8CF9-46C20D35A881}" presName="aSpace" presStyleCnt="0"/>
      <dgm:spPr/>
    </dgm:pt>
    <dgm:pt modelId="{8EA5982B-52B4-4994-B4D8-B47D7B45EEA4}" type="pres">
      <dgm:prSet presAssocID="{9F447D2D-159A-4472-AFF4-C5BF03E09015}" presName="compNode" presStyleCnt="0"/>
      <dgm:spPr/>
    </dgm:pt>
    <dgm:pt modelId="{E4F2DA51-07E0-4C95-8AA8-B0FC7C633ED6}" type="pres">
      <dgm:prSet presAssocID="{9F447D2D-159A-4472-AFF4-C5BF03E09015}" presName="aNode" presStyleLbl="bgShp" presStyleIdx="4" presStyleCnt="6"/>
      <dgm:spPr/>
      <dgm:t>
        <a:bodyPr/>
        <a:lstStyle/>
        <a:p>
          <a:endParaRPr lang="en-IN"/>
        </a:p>
      </dgm:t>
    </dgm:pt>
    <dgm:pt modelId="{8DC5898F-6B3D-4B0D-9AD3-F4842843540C}" type="pres">
      <dgm:prSet presAssocID="{9F447D2D-159A-4472-AFF4-C5BF03E09015}" presName="textNode" presStyleLbl="bgShp" presStyleIdx="4" presStyleCnt="6"/>
      <dgm:spPr/>
      <dgm:t>
        <a:bodyPr/>
        <a:lstStyle/>
        <a:p>
          <a:endParaRPr lang="en-IN"/>
        </a:p>
      </dgm:t>
    </dgm:pt>
    <dgm:pt modelId="{AE3C9F01-84D4-483C-8755-8817861308B0}" type="pres">
      <dgm:prSet presAssocID="{9F447D2D-159A-4472-AFF4-C5BF03E09015}" presName="compChildNode" presStyleCnt="0"/>
      <dgm:spPr/>
    </dgm:pt>
    <dgm:pt modelId="{43ABC740-65F7-4938-9524-FB5FC226335F}" type="pres">
      <dgm:prSet presAssocID="{9F447D2D-159A-4472-AFF4-C5BF03E09015}" presName="theInnerList" presStyleCnt="0"/>
      <dgm:spPr/>
    </dgm:pt>
    <dgm:pt modelId="{DE531BAB-DDD7-4C75-8F25-F92747896A6A}" type="pres">
      <dgm:prSet presAssocID="{9F447D2D-159A-4472-AFF4-C5BF03E09015}" presName="aSpace" presStyleCnt="0"/>
      <dgm:spPr/>
    </dgm:pt>
    <dgm:pt modelId="{A3DF3F5F-23DE-46FA-B348-A822E1A30CC3}" type="pres">
      <dgm:prSet presAssocID="{D5650DE4-B5DD-4FE2-A833-622EDFBD7A59}" presName="compNode" presStyleCnt="0"/>
      <dgm:spPr/>
    </dgm:pt>
    <dgm:pt modelId="{18A7BA64-38A4-471C-93C6-34C67394CAAD}" type="pres">
      <dgm:prSet presAssocID="{D5650DE4-B5DD-4FE2-A833-622EDFBD7A59}" presName="aNode" presStyleLbl="bgShp" presStyleIdx="5" presStyleCnt="6"/>
      <dgm:spPr/>
      <dgm:t>
        <a:bodyPr/>
        <a:lstStyle/>
        <a:p>
          <a:endParaRPr lang="en-IN"/>
        </a:p>
      </dgm:t>
    </dgm:pt>
    <dgm:pt modelId="{315DD70C-AE9A-419A-8901-3EE96B4F9E63}" type="pres">
      <dgm:prSet presAssocID="{D5650DE4-B5DD-4FE2-A833-622EDFBD7A59}" presName="textNode" presStyleLbl="bgShp" presStyleIdx="5" presStyleCnt="6"/>
      <dgm:spPr/>
      <dgm:t>
        <a:bodyPr/>
        <a:lstStyle/>
        <a:p>
          <a:endParaRPr lang="en-IN"/>
        </a:p>
      </dgm:t>
    </dgm:pt>
    <dgm:pt modelId="{1968E5C9-E155-4BF5-946D-02EE95680250}" type="pres">
      <dgm:prSet presAssocID="{D5650DE4-B5DD-4FE2-A833-622EDFBD7A59}" presName="compChildNode" presStyleCnt="0"/>
      <dgm:spPr/>
    </dgm:pt>
    <dgm:pt modelId="{2F9A5300-E1D4-455D-9D55-0AAFD3A2F96A}" type="pres">
      <dgm:prSet presAssocID="{D5650DE4-B5DD-4FE2-A833-622EDFBD7A59}" presName="theInnerList" presStyleCnt="0"/>
      <dgm:spPr/>
    </dgm:pt>
  </dgm:ptLst>
  <dgm:cxnLst>
    <dgm:cxn modelId="{FDF9DFBE-8CAD-485D-A1A2-1186AA46064F}" type="presOf" srcId="{9F447D2D-159A-4472-AFF4-C5BF03E09015}" destId="{8DC5898F-6B3D-4B0D-9AD3-F4842843540C}" srcOrd="1" destOrd="0" presId="urn:microsoft.com/office/officeart/2005/8/layout/lProcess2"/>
    <dgm:cxn modelId="{8A3BE647-DD53-4E9E-AD99-724B9B2A4185}" type="presOf" srcId="{F5D9D0C7-C332-4027-8EBE-0F0521E98D4B}" destId="{75310B7E-65E8-4F11-A749-CBB39E4642A7}" srcOrd="1" destOrd="0" presId="urn:microsoft.com/office/officeart/2005/8/layout/lProcess2"/>
    <dgm:cxn modelId="{6F6A1CEF-7C29-414C-B907-413FF987B1CF}" type="presOf" srcId="{39A86063-9770-4690-8F82-FC1FF8B601C3}" destId="{D38C8BF8-C161-4D89-825C-CC5ACBDE58EF}" srcOrd="1" destOrd="0" presId="urn:microsoft.com/office/officeart/2005/8/layout/lProcess2"/>
    <dgm:cxn modelId="{CA288363-5CD2-43BC-94B5-DDC84A4EFF84}" type="presOf" srcId="{D5650DE4-B5DD-4FE2-A833-622EDFBD7A59}" destId="{18A7BA64-38A4-471C-93C6-34C67394CAAD}" srcOrd="0" destOrd="0" presId="urn:microsoft.com/office/officeart/2005/8/layout/lProcess2"/>
    <dgm:cxn modelId="{8F7E345B-1DE5-4055-8CAB-FDC3F498B0EF}" type="presOf" srcId="{39A86063-9770-4690-8F82-FC1FF8B601C3}" destId="{ED448A37-32F3-41D5-BD06-89D07FEFC5BE}" srcOrd="0" destOrd="0" presId="urn:microsoft.com/office/officeart/2005/8/layout/lProcess2"/>
    <dgm:cxn modelId="{87317E0E-D567-46BD-832D-62A59CBE5282}" srcId="{E387495E-646E-4DE0-8659-23F254FB703F}" destId="{1ECABBA4-AD6A-4C92-9BEB-7295A48DD2CB}" srcOrd="1" destOrd="0" parTransId="{2ACCFC3C-2981-4CE0-B5DC-2998A53BA074}" sibTransId="{C22A42C1-99E6-45EF-9301-F7BB5A5BB31D}"/>
    <dgm:cxn modelId="{C9264EAE-675F-45A4-A260-225EF20A1B8B}" type="presOf" srcId="{F5D9D0C7-C332-4027-8EBE-0F0521E98D4B}" destId="{1FA92D41-E415-44F4-A774-7298684AFEA7}" srcOrd="0" destOrd="0" presId="urn:microsoft.com/office/officeart/2005/8/layout/lProcess2"/>
    <dgm:cxn modelId="{75C0C764-5534-41F8-A629-454E52CBBA65}" type="presOf" srcId="{D5650DE4-B5DD-4FE2-A833-622EDFBD7A59}" destId="{315DD70C-AE9A-419A-8901-3EE96B4F9E63}" srcOrd="1" destOrd="0" presId="urn:microsoft.com/office/officeart/2005/8/layout/lProcess2"/>
    <dgm:cxn modelId="{2A31DAC8-0DBC-4921-87CE-F66F33740CD8}" srcId="{E387495E-646E-4DE0-8659-23F254FB703F}" destId="{F5D9D0C7-C332-4027-8EBE-0F0521E98D4B}" srcOrd="0" destOrd="0" parTransId="{24978D63-6E04-440C-B4D9-EC5C710FFD64}" sibTransId="{9019FB7B-85BC-497C-B223-6DF964B34525}"/>
    <dgm:cxn modelId="{05FD6E00-A74B-4F90-8108-9182C1D9A94D}" type="presOf" srcId="{E387495E-646E-4DE0-8659-23F254FB703F}" destId="{2F0F3708-0890-4015-974B-730631AC3371}" srcOrd="0" destOrd="0" presId="urn:microsoft.com/office/officeart/2005/8/layout/lProcess2"/>
    <dgm:cxn modelId="{F9B3004C-06C2-45AC-99D4-A04D775AC4F3}" srcId="{E387495E-646E-4DE0-8659-23F254FB703F}" destId="{9F447D2D-159A-4472-AFF4-C5BF03E09015}" srcOrd="4" destOrd="0" parTransId="{EAB96E63-3946-4DEA-9ECD-397727CAF466}" sibTransId="{A50DF99E-B441-4C9A-AC26-E087D70C5FC0}"/>
    <dgm:cxn modelId="{9C3525C2-CCB9-4AAD-AF76-75DEF0AB965C}" type="presOf" srcId="{9F447D2D-159A-4472-AFF4-C5BF03E09015}" destId="{E4F2DA51-07E0-4C95-8AA8-B0FC7C633ED6}" srcOrd="0" destOrd="0" presId="urn:microsoft.com/office/officeart/2005/8/layout/lProcess2"/>
    <dgm:cxn modelId="{7CCD1721-6297-424B-A48F-D536F7DA23B0}" type="presOf" srcId="{1ECABBA4-AD6A-4C92-9BEB-7295A48DD2CB}" destId="{7E76A7C8-78BE-43DA-B606-292E3301A486}" srcOrd="1" destOrd="0" presId="urn:microsoft.com/office/officeart/2005/8/layout/lProcess2"/>
    <dgm:cxn modelId="{8B69DFA7-83D2-4B76-A7D9-F2990E7FD2F2}" type="presOf" srcId="{1ECABBA4-AD6A-4C92-9BEB-7295A48DD2CB}" destId="{C313D393-22CA-420D-B562-707384E9B58C}" srcOrd="0" destOrd="0" presId="urn:microsoft.com/office/officeart/2005/8/layout/lProcess2"/>
    <dgm:cxn modelId="{2527D2BF-4C07-411F-84F5-B9F2AD2E8495}" srcId="{E387495E-646E-4DE0-8659-23F254FB703F}" destId="{0630641B-E0B1-4076-8CF9-46C20D35A881}" srcOrd="3" destOrd="0" parTransId="{A108CC2A-B290-4528-B761-6254638C598E}" sibTransId="{B15C5A3C-1141-40F5-AE83-8F14670B4EF2}"/>
    <dgm:cxn modelId="{0AF29827-D513-43D7-B715-7EB1090C5EC3}" type="presOf" srcId="{0630641B-E0B1-4076-8CF9-46C20D35A881}" destId="{834692D7-D977-4B9C-8B90-F319ED51AC43}" srcOrd="1" destOrd="0" presId="urn:microsoft.com/office/officeart/2005/8/layout/lProcess2"/>
    <dgm:cxn modelId="{325A14FA-6186-4C7B-9D28-08A1A9B05FBF}" type="presOf" srcId="{0630641B-E0B1-4076-8CF9-46C20D35A881}" destId="{B3B002C8-68A1-4579-8C80-2A5A8C2FA16F}" srcOrd="0" destOrd="0" presId="urn:microsoft.com/office/officeart/2005/8/layout/lProcess2"/>
    <dgm:cxn modelId="{3C4E858E-90EB-42CF-8A96-00E79A0F1CB9}" srcId="{E387495E-646E-4DE0-8659-23F254FB703F}" destId="{39A86063-9770-4690-8F82-FC1FF8B601C3}" srcOrd="2" destOrd="0" parTransId="{6987CDEF-C34E-458F-B385-DA52238B3F6A}" sibTransId="{38DBB1D7-D985-476C-A722-36A4CD9A00AB}"/>
    <dgm:cxn modelId="{1E363BB3-E849-4E4E-9497-681B89D76960}" srcId="{E387495E-646E-4DE0-8659-23F254FB703F}" destId="{D5650DE4-B5DD-4FE2-A833-622EDFBD7A59}" srcOrd="5" destOrd="0" parTransId="{4D5A3ED9-16DF-4DA1-A778-A4BA97BDEB8C}" sibTransId="{CA21D4AC-AE81-4F6E-B952-BAE68AF99745}"/>
    <dgm:cxn modelId="{3764200A-115B-468B-A649-949CE04E9A9A}" type="presParOf" srcId="{2F0F3708-0890-4015-974B-730631AC3371}" destId="{3D181430-98E7-407A-BC42-9065B39E5F30}" srcOrd="0" destOrd="0" presId="urn:microsoft.com/office/officeart/2005/8/layout/lProcess2"/>
    <dgm:cxn modelId="{ECEF94A0-342E-457B-B5A6-62E4928F090A}" type="presParOf" srcId="{3D181430-98E7-407A-BC42-9065B39E5F30}" destId="{1FA92D41-E415-44F4-A774-7298684AFEA7}" srcOrd="0" destOrd="0" presId="urn:microsoft.com/office/officeart/2005/8/layout/lProcess2"/>
    <dgm:cxn modelId="{69092840-40FA-49AA-9BCC-7F297E3EEFBD}" type="presParOf" srcId="{3D181430-98E7-407A-BC42-9065B39E5F30}" destId="{75310B7E-65E8-4F11-A749-CBB39E4642A7}" srcOrd="1" destOrd="0" presId="urn:microsoft.com/office/officeart/2005/8/layout/lProcess2"/>
    <dgm:cxn modelId="{476EC4B9-87A8-4395-87F5-B33599A68FAD}" type="presParOf" srcId="{3D181430-98E7-407A-BC42-9065B39E5F30}" destId="{FD3D251A-CE48-4BFC-BD09-ADEEB63E61D5}" srcOrd="2" destOrd="0" presId="urn:microsoft.com/office/officeart/2005/8/layout/lProcess2"/>
    <dgm:cxn modelId="{56366EDB-0D3F-4B2D-8FC4-4AD696452BF8}" type="presParOf" srcId="{FD3D251A-CE48-4BFC-BD09-ADEEB63E61D5}" destId="{FB852DFA-0ED4-4DFE-8E26-037843BA3D41}" srcOrd="0" destOrd="0" presId="urn:microsoft.com/office/officeart/2005/8/layout/lProcess2"/>
    <dgm:cxn modelId="{8A1D44D1-9ABB-4792-B014-4FBD0C88F425}" type="presParOf" srcId="{2F0F3708-0890-4015-974B-730631AC3371}" destId="{4A11F307-1BA5-4A44-ADE0-E2D7A7901CAC}" srcOrd="1" destOrd="0" presId="urn:microsoft.com/office/officeart/2005/8/layout/lProcess2"/>
    <dgm:cxn modelId="{50E64E4A-7323-4A7A-A672-893C36653D74}" type="presParOf" srcId="{2F0F3708-0890-4015-974B-730631AC3371}" destId="{56466B65-29E1-4C27-9812-F00DD48EDF06}" srcOrd="2" destOrd="0" presId="urn:microsoft.com/office/officeart/2005/8/layout/lProcess2"/>
    <dgm:cxn modelId="{66362B0C-2322-49D2-9B7C-0EA95A25EA93}" type="presParOf" srcId="{56466B65-29E1-4C27-9812-F00DD48EDF06}" destId="{C313D393-22CA-420D-B562-707384E9B58C}" srcOrd="0" destOrd="0" presId="urn:microsoft.com/office/officeart/2005/8/layout/lProcess2"/>
    <dgm:cxn modelId="{15AE6BC4-A4E8-4ECC-96B9-8382F8AB4BC7}" type="presParOf" srcId="{56466B65-29E1-4C27-9812-F00DD48EDF06}" destId="{7E76A7C8-78BE-43DA-B606-292E3301A486}" srcOrd="1" destOrd="0" presId="urn:microsoft.com/office/officeart/2005/8/layout/lProcess2"/>
    <dgm:cxn modelId="{A0D19049-748E-410E-A265-CE7E658F5306}" type="presParOf" srcId="{56466B65-29E1-4C27-9812-F00DD48EDF06}" destId="{3EB1FA99-DA4B-42C7-9845-B76B200F2C06}" srcOrd="2" destOrd="0" presId="urn:microsoft.com/office/officeart/2005/8/layout/lProcess2"/>
    <dgm:cxn modelId="{61DE30C2-7090-41EC-9D8F-05CC8991E844}" type="presParOf" srcId="{3EB1FA99-DA4B-42C7-9845-B76B200F2C06}" destId="{4CE4C94D-D46B-43FF-8B22-0895B385CDF1}" srcOrd="0" destOrd="0" presId="urn:microsoft.com/office/officeart/2005/8/layout/lProcess2"/>
    <dgm:cxn modelId="{ABABBCED-A709-42EB-9E6B-3B4B78E22BEE}" type="presParOf" srcId="{2F0F3708-0890-4015-974B-730631AC3371}" destId="{48E64F5E-DB49-402B-A159-FBDA64083256}" srcOrd="3" destOrd="0" presId="urn:microsoft.com/office/officeart/2005/8/layout/lProcess2"/>
    <dgm:cxn modelId="{1BC1F187-B959-4436-A6F8-E06D54A727F6}" type="presParOf" srcId="{2F0F3708-0890-4015-974B-730631AC3371}" destId="{A4010687-B298-4ECF-9AF7-A9D3C550CEC9}" srcOrd="4" destOrd="0" presId="urn:microsoft.com/office/officeart/2005/8/layout/lProcess2"/>
    <dgm:cxn modelId="{26DAE615-6127-43E0-9007-BBF270EC816A}" type="presParOf" srcId="{A4010687-B298-4ECF-9AF7-A9D3C550CEC9}" destId="{ED448A37-32F3-41D5-BD06-89D07FEFC5BE}" srcOrd="0" destOrd="0" presId="urn:microsoft.com/office/officeart/2005/8/layout/lProcess2"/>
    <dgm:cxn modelId="{7F3515E4-4CF2-488A-9389-BE2FCFC81C56}" type="presParOf" srcId="{A4010687-B298-4ECF-9AF7-A9D3C550CEC9}" destId="{D38C8BF8-C161-4D89-825C-CC5ACBDE58EF}" srcOrd="1" destOrd="0" presId="urn:microsoft.com/office/officeart/2005/8/layout/lProcess2"/>
    <dgm:cxn modelId="{045019CC-3736-459A-A1EC-DF6FCFFB99FF}" type="presParOf" srcId="{A4010687-B298-4ECF-9AF7-A9D3C550CEC9}" destId="{04401924-DB83-498F-BE67-6BC5BD92D669}" srcOrd="2" destOrd="0" presId="urn:microsoft.com/office/officeart/2005/8/layout/lProcess2"/>
    <dgm:cxn modelId="{B39E2121-E5D8-45C6-8758-377FE0ACE6CF}" type="presParOf" srcId="{04401924-DB83-498F-BE67-6BC5BD92D669}" destId="{FF45DC59-4D74-47D2-A8BD-C204D7F0FED2}" srcOrd="0" destOrd="0" presId="urn:microsoft.com/office/officeart/2005/8/layout/lProcess2"/>
    <dgm:cxn modelId="{FD653852-6CC9-4FC9-91B8-CCA3E60BE0CF}" type="presParOf" srcId="{2F0F3708-0890-4015-974B-730631AC3371}" destId="{B12725FB-7537-4012-ACDF-1B1E590DD086}" srcOrd="5" destOrd="0" presId="urn:microsoft.com/office/officeart/2005/8/layout/lProcess2"/>
    <dgm:cxn modelId="{EAD77E19-38B4-42D4-92CD-B19B68B8ACE2}" type="presParOf" srcId="{2F0F3708-0890-4015-974B-730631AC3371}" destId="{CE822F50-D826-4EFB-B3F4-E0C23D86AF0D}" srcOrd="6" destOrd="0" presId="urn:microsoft.com/office/officeart/2005/8/layout/lProcess2"/>
    <dgm:cxn modelId="{0748AC82-C2AE-466F-92FE-C8CDF0F7F3E6}" type="presParOf" srcId="{CE822F50-D826-4EFB-B3F4-E0C23D86AF0D}" destId="{B3B002C8-68A1-4579-8C80-2A5A8C2FA16F}" srcOrd="0" destOrd="0" presId="urn:microsoft.com/office/officeart/2005/8/layout/lProcess2"/>
    <dgm:cxn modelId="{B779F9A9-B639-4C10-8A75-1D6D5446348C}" type="presParOf" srcId="{CE822F50-D826-4EFB-B3F4-E0C23D86AF0D}" destId="{834692D7-D977-4B9C-8B90-F319ED51AC43}" srcOrd="1" destOrd="0" presId="urn:microsoft.com/office/officeart/2005/8/layout/lProcess2"/>
    <dgm:cxn modelId="{3AF821D2-8A66-4E52-B27E-F2CCE1094C5A}" type="presParOf" srcId="{CE822F50-D826-4EFB-B3F4-E0C23D86AF0D}" destId="{1FD60342-5904-4F29-8E9C-32BD6FCE44CB}" srcOrd="2" destOrd="0" presId="urn:microsoft.com/office/officeart/2005/8/layout/lProcess2"/>
    <dgm:cxn modelId="{9CB81869-F65E-4E5A-8FE8-6D4EC7674E25}" type="presParOf" srcId="{1FD60342-5904-4F29-8E9C-32BD6FCE44CB}" destId="{8CCD2F23-6A81-44D3-B6E8-AC5CD3E27A1D}" srcOrd="0" destOrd="0" presId="urn:microsoft.com/office/officeart/2005/8/layout/lProcess2"/>
    <dgm:cxn modelId="{0F9DD1AC-3A56-487D-AA37-092FB3698EBF}" type="presParOf" srcId="{2F0F3708-0890-4015-974B-730631AC3371}" destId="{C7388781-6FFB-4FC0-8790-9F20B7C8E77A}" srcOrd="7" destOrd="0" presId="urn:microsoft.com/office/officeart/2005/8/layout/lProcess2"/>
    <dgm:cxn modelId="{D04E15A5-ECF8-4721-9A33-1D469606A443}" type="presParOf" srcId="{2F0F3708-0890-4015-974B-730631AC3371}" destId="{8EA5982B-52B4-4994-B4D8-B47D7B45EEA4}" srcOrd="8" destOrd="0" presId="urn:microsoft.com/office/officeart/2005/8/layout/lProcess2"/>
    <dgm:cxn modelId="{4500D608-9D18-4246-979C-C267A7EE75E2}" type="presParOf" srcId="{8EA5982B-52B4-4994-B4D8-B47D7B45EEA4}" destId="{E4F2DA51-07E0-4C95-8AA8-B0FC7C633ED6}" srcOrd="0" destOrd="0" presId="urn:microsoft.com/office/officeart/2005/8/layout/lProcess2"/>
    <dgm:cxn modelId="{98C5B68F-06F9-4574-B624-0117DE910E8C}" type="presParOf" srcId="{8EA5982B-52B4-4994-B4D8-B47D7B45EEA4}" destId="{8DC5898F-6B3D-4B0D-9AD3-F4842843540C}" srcOrd="1" destOrd="0" presId="urn:microsoft.com/office/officeart/2005/8/layout/lProcess2"/>
    <dgm:cxn modelId="{49C8682A-4F50-4968-B22C-37D3926C9903}" type="presParOf" srcId="{8EA5982B-52B4-4994-B4D8-B47D7B45EEA4}" destId="{AE3C9F01-84D4-483C-8755-8817861308B0}" srcOrd="2" destOrd="0" presId="urn:microsoft.com/office/officeart/2005/8/layout/lProcess2"/>
    <dgm:cxn modelId="{782ABBD5-BDE8-48F9-BA77-64A07625903C}" type="presParOf" srcId="{AE3C9F01-84D4-483C-8755-8817861308B0}" destId="{43ABC740-65F7-4938-9524-FB5FC226335F}" srcOrd="0" destOrd="0" presId="urn:microsoft.com/office/officeart/2005/8/layout/lProcess2"/>
    <dgm:cxn modelId="{33F09B74-767E-4DB9-B9E4-74E048AD96FF}" type="presParOf" srcId="{2F0F3708-0890-4015-974B-730631AC3371}" destId="{DE531BAB-DDD7-4C75-8F25-F92747896A6A}" srcOrd="9" destOrd="0" presId="urn:microsoft.com/office/officeart/2005/8/layout/lProcess2"/>
    <dgm:cxn modelId="{CC9E2837-5997-409C-8F86-39C3DCFAC491}" type="presParOf" srcId="{2F0F3708-0890-4015-974B-730631AC3371}" destId="{A3DF3F5F-23DE-46FA-B348-A822E1A30CC3}" srcOrd="10" destOrd="0" presId="urn:microsoft.com/office/officeart/2005/8/layout/lProcess2"/>
    <dgm:cxn modelId="{241D8E93-1606-49BA-87F3-552AE080BD5D}" type="presParOf" srcId="{A3DF3F5F-23DE-46FA-B348-A822E1A30CC3}" destId="{18A7BA64-38A4-471C-93C6-34C67394CAAD}" srcOrd="0" destOrd="0" presId="urn:microsoft.com/office/officeart/2005/8/layout/lProcess2"/>
    <dgm:cxn modelId="{7AAFA3B8-EF6A-4E0C-BB65-F7C932A67D48}" type="presParOf" srcId="{A3DF3F5F-23DE-46FA-B348-A822E1A30CC3}" destId="{315DD70C-AE9A-419A-8901-3EE96B4F9E63}" srcOrd="1" destOrd="0" presId="urn:microsoft.com/office/officeart/2005/8/layout/lProcess2"/>
    <dgm:cxn modelId="{CE9D8B13-A95D-4E82-9634-AD43E0F86877}" type="presParOf" srcId="{A3DF3F5F-23DE-46FA-B348-A822E1A30CC3}" destId="{1968E5C9-E155-4BF5-946D-02EE95680250}" srcOrd="2" destOrd="0" presId="urn:microsoft.com/office/officeart/2005/8/layout/lProcess2"/>
    <dgm:cxn modelId="{542D79BE-54CB-4737-BA19-A92394AE19EE}" type="presParOf" srcId="{1968E5C9-E155-4BF5-946D-02EE95680250}" destId="{2F9A5300-E1D4-455D-9D55-0AAFD3A2F96A}" srcOrd="0" destOrd="0" presId="urn:microsoft.com/office/officeart/2005/8/layout/lProcess2"/>
  </dgm:cxnLst>
  <dgm:bg/>
  <dgm:whole/>
</dgm:dataModel>
</file>

<file path=ppt/diagrams/data2.xml><?xml version="1.0" encoding="utf-8"?>
<dgm:dataModel xmlns:dgm="http://schemas.openxmlformats.org/drawingml/2006/diagram" xmlns:a="http://schemas.openxmlformats.org/drawingml/2006/main">
  <dgm:ptLst>
    <dgm:pt modelId="{4315BB1F-B3F3-41B6-9F04-764767D6B09F}" type="doc">
      <dgm:prSet loTypeId="urn:microsoft.com/office/officeart/2005/8/layout/lProcess2" loCatId="list" qsTypeId="urn:microsoft.com/office/officeart/2005/8/quickstyle/simple1" qsCatId="simple" csTypeId="urn:microsoft.com/office/officeart/2005/8/colors/accent0_1" csCatId="mainScheme" phldr="1"/>
      <dgm:spPr/>
      <dgm:t>
        <a:bodyPr/>
        <a:lstStyle/>
        <a:p>
          <a:endParaRPr lang="en-US"/>
        </a:p>
      </dgm:t>
    </dgm:pt>
    <dgm:pt modelId="{7F07492D-5B65-4D55-8892-2B4E1731DDE2}">
      <dgm:prSet phldrT="[Text]" phldr="1"/>
      <dgm:spPr>
        <a:blipFill rotWithShape="0">
          <a:blip xmlns:r="http://schemas.openxmlformats.org/officeDocument/2006/relationships" r:embed="rId1"/>
          <a:srcRect/>
          <a:stretch>
            <a:fillRect l="-25000" r="-25000"/>
          </a:stretch>
        </a:blipFill>
      </dgm:spPr>
      <dgm:t>
        <a:bodyPr/>
        <a:lstStyle/>
        <a:p>
          <a:endParaRPr lang="en-US" dirty="0"/>
        </a:p>
      </dgm:t>
    </dgm:pt>
    <dgm:pt modelId="{735977B8-B334-4B88-BEEE-08FDFFB51EF9}" type="parTrans" cxnId="{C685462A-F9A0-4C94-A255-24B6890D702D}">
      <dgm:prSet/>
      <dgm:spPr/>
      <dgm:t>
        <a:bodyPr/>
        <a:lstStyle/>
        <a:p>
          <a:endParaRPr lang="en-US"/>
        </a:p>
      </dgm:t>
    </dgm:pt>
    <dgm:pt modelId="{A3358875-395C-4EAA-BBC9-9E13C8D166AB}" type="sibTrans" cxnId="{C685462A-F9A0-4C94-A255-24B6890D702D}">
      <dgm:prSet/>
      <dgm:spPr/>
      <dgm:t>
        <a:bodyPr/>
        <a:lstStyle/>
        <a:p>
          <a:endParaRPr lang="en-US"/>
        </a:p>
      </dgm:t>
    </dgm:pt>
    <dgm:pt modelId="{F4EF9FCB-3A18-436A-9004-A9F4DCC80762}">
      <dgm:prSet phldrT="[Text]" phldr="1"/>
      <dgm:spPr>
        <a:blipFill rotWithShape="0">
          <a:blip xmlns:r="http://schemas.openxmlformats.org/officeDocument/2006/relationships" r:embed="rId2"/>
          <a:srcRect/>
          <a:stretch>
            <a:fillRect t="-16000" b="-16000"/>
          </a:stretch>
        </a:blipFill>
      </dgm:spPr>
      <dgm:t>
        <a:bodyPr/>
        <a:lstStyle/>
        <a:p>
          <a:endParaRPr lang="en-US" dirty="0"/>
        </a:p>
      </dgm:t>
    </dgm:pt>
    <dgm:pt modelId="{A9E33D0C-5A8A-4115-88D3-43283D13BC2C}" type="parTrans" cxnId="{B878F01D-75B2-4077-BB82-3A976CDE55E7}">
      <dgm:prSet/>
      <dgm:spPr/>
      <dgm:t>
        <a:bodyPr/>
        <a:lstStyle/>
        <a:p>
          <a:endParaRPr lang="en-US"/>
        </a:p>
      </dgm:t>
    </dgm:pt>
    <dgm:pt modelId="{CEB79396-FF85-4394-9C92-93863EFB74C7}" type="sibTrans" cxnId="{B878F01D-75B2-4077-BB82-3A976CDE55E7}">
      <dgm:prSet/>
      <dgm:spPr/>
      <dgm:t>
        <a:bodyPr/>
        <a:lstStyle/>
        <a:p>
          <a:endParaRPr lang="en-US"/>
        </a:p>
      </dgm:t>
    </dgm:pt>
    <dgm:pt modelId="{974C4005-944F-4F46-BEC6-7EA8FF96F091}">
      <dgm:prSet phldrT="[Text]" phldr="1"/>
      <dgm:spPr>
        <a:blipFill rotWithShape="0">
          <a:blip xmlns:r="http://schemas.openxmlformats.org/officeDocument/2006/relationships" r:embed="rId3"/>
          <a:srcRect/>
          <a:stretch>
            <a:fillRect/>
          </a:stretch>
        </a:blipFill>
      </dgm:spPr>
      <dgm:t>
        <a:bodyPr/>
        <a:lstStyle/>
        <a:p>
          <a:endParaRPr lang="en-US" dirty="0"/>
        </a:p>
      </dgm:t>
    </dgm:pt>
    <dgm:pt modelId="{6A860CC4-AE48-48A1-BB65-AB9C9380E2F8}" type="parTrans" cxnId="{FE548868-7A4B-4DE2-AEF8-1319948CF8D2}">
      <dgm:prSet/>
      <dgm:spPr/>
      <dgm:t>
        <a:bodyPr/>
        <a:lstStyle/>
        <a:p>
          <a:endParaRPr lang="en-US"/>
        </a:p>
      </dgm:t>
    </dgm:pt>
    <dgm:pt modelId="{4B59C291-6F66-4EC3-8731-7FF340241F05}" type="sibTrans" cxnId="{FE548868-7A4B-4DE2-AEF8-1319948CF8D2}">
      <dgm:prSet/>
      <dgm:spPr/>
      <dgm:t>
        <a:bodyPr/>
        <a:lstStyle/>
        <a:p>
          <a:endParaRPr lang="en-US"/>
        </a:p>
      </dgm:t>
    </dgm:pt>
    <dgm:pt modelId="{0A902AF1-B3A3-4734-BB6E-90648DB4A7B6}">
      <dgm:prSet phldrT="[Text]" phldr="1"/>
      <dgm:spPr>
        <a:blipFill rotWithShape="0">
          <a:blip xmlns:r="http://schemas.openxmlformats.org/officeDocument/2006/relationships" r:embed="rId4"/>
          <a:srcRect/>
          <a:stretch>
            <a:fillRect l="-16000" r="-16000"/>
          </a:stretch>
        </a:blipFill>
      </dgm:spPr>
      <dgm:t>
        <a:bodyPr/>
        <a:lstStyle/>
        <a:p>
          <a:endParaRPr lang="en-US" dirty="0"/>
        </a:p>
      </dgm:t>
    </dgm:pt>
    <dgm:pt modelId="{DCA229E8-D2C3-47EC-A902-D3ECCF0E4517}" type="parTrans" cxnId="{26656C11-7288-40B5-BD25-2959F9A02F83}">
      <dgm:prSet/>
      <dgm:spPr/>
      <dgm:t>
        <a:bodyPr/>
        <a:lstStyle/>
        <a:p>
          <a:endParaRPr lang="en-US"/>
        </a:p>
      </dgm:t>
    </dgm:pt>
    <dgm:pt modelId="{5BBD4F69-5C12-4EF1-AE73-E3160E5F815A}" type="sibTrans" cxnId="{26656C11-7288-40B5-BD25-2959F9A02F83}">
      <dgm:prSet/>
      <dgm:spPr/>
      <dgm:t>
        <a:bodyPr/>
        <a:lstStyle/>
        <a:p>
          <a:endParaRPr lang="en-US"/>
        </a:p>
      </dgm:t>
    </dgm:pt>
    <dgm:pt modelId="{E100C59B-A136-4AB4-8F2C-AD1CBAC875B6}">
      <dgm:prSet phldrT="[Text]" phldr="1"/>
      <dgm:spPr>
        <a:blipFill rotWithShape="0">
          <a:blip xmlns:r="http://schemas.openxmlformats.org/officeDocument/2006/relationships" r:embed="rId5"/>
          <a:srcRect/>
          <a:stretch>
            <a:fillRect l="-48000" r="-48000"/>
          </a:stretch>
        </a:blipFill>
      </dgm:spPr>
      <dgm:t>
        <a:bodyPr/>
        <a:lstStyle/>
        <a:p>
          <a:endParaRPr lang="en-US" dirty="0"/>
        </a:p>
      </dgm:t>
    </dgm:pt>
    <dgm:pt modelId="{FCA3EF25-DCEF-4C81-8668-A815FA561A03}" type="parTrans" cxnId="{85D9D5B9-BEC1-4585-B88C-162B24055545}">
      <dgm:prSet/>
      <dgm:spPr/>
      <dgm:t>
        <a:bodyPr/>
        <a:lstStyle/>
        <a:p>
          <a:endParaRPr lang="en-US"/>
        </a:p>
      </dgm:t>
    </dgm:pt>
    <dgm:pt modelId="{A337178C-1BC1-40C6-8721-5EEED36B7E1E}" type="sibTrans" cxnId="{85D9D5B9-BEC1-4585-B88C-162B24055545}">
      <dgm:prSet/>
      <dgm:spPr/>
      <dgm:t>
        <a:bodyPr/>
        <a:lstStyle/>
        <a:p>
          <a:endParaRPr lang="en-US"/>
        </a:p>
      </dgm:t>
    </dgm:pt>
    <dgm:pt modelId="{BF7E3A30-2281-401F-9656-ABFBE823AA3C}" type="pres">
      <dgm:prSet presAssocID="{4315BB1F-B3F3-41B6-9F04-764767D6B09F}" presName="theList" presStyleCnt="0">
        <dgm:presLayoutVars>
          <dgm:dir/>
          <dgm:animLvl val="lvl"/>
          <dgm:resizeHandles val="exact"/>
        </dgm:presLayoutVars>
      </dgm:prSet>
      <dgm:spPr/>
      <dgm:t>
        <a:bodyPr/>
        <a:lstStyle/>
        <a:p>
          <a:endParaRPr lang="en-IN"/>
        </a:p>
      </dgm:t>
    </dgm:pt>
    <dgm:pt modelId="{4AA985F2-8C53-414A-94AF-D9AB0A27A491}" type="pres">
      <dgm:prSet presAssocID="{7F07492D-5B65-4D55-8892-2B4E1731DDE2}" presName="compNode" presStyleCnt="0"/>
      <dgm:spPr/>
    </dgm:pt>
    <dgm:pt modelId="{3A406614-5DAB-499D-BA20-F2477E595C5C}" type="pres">
      <dgm:prSet presAssocID="{7F07492D-5B65-4D55-8892-2B4E1731DDE2}" presName="aNode" presStyleLbl="bgShp" presStyleIdx="0" presStyleCnt="5"/>
      <dgm:spPr/>
      <dgm:t>
        <a:bodyPr/>
        <a:lstStyle/>
        <a:p>
          <a:endParaRPr lang="en-IN"/>
        </a:p>
      </dgm:t>
    </dgm:pt>
    <dgm:pt modelId="{1878168C-A4AC-46BE-84F7-ECD37EFA39CD}" type="pres">
      <dgm:prSet presAssocID="{7F07492D-5B65-4D55-8892-2B4E1731DDE2}" presName="textNode" presStyleLbl="bgShp" presStyleIdx="0" presStyleCnt="5"/>
      <dgm:spPr/>
      <dgm:t>
        <a:bodyPr/>
        <a:lstStyle/>
        <a:p>
          <a:endParaRPr lang="en-IN"/>
        </a:p>
      </dgm:t>
    </dgm:pt>
    <dgm:pt modelId="{A1D9F340-E9F8-4C72-B6C1-5731F63F6571}" type="pres">
      <dgm:prSet presAssocID="{7F07492D-5B65-4D55-8892-2B4E1731DDE2}" presName="compChildNode" presStyleCnt="0"/>
      <dgm:spPr/>
    </dgm:pt>
    <dgm:pt modelId="{39A13E0F-4AC3-4C0C-990A-9AC6AB23F71A}" type="pres">
      <dgm:prSet presAssocID="{7F07492D-5B65-4D55-8892-2B4E1731DDE2}" presName="theInnerList" presStyleCnt="0"/>
      <dgm:spPr/>
    </dgm:pt>
    <dgm:pt modelId="{2A63A884-5EDF-4966-933D-C793E539C0DA}" type="pres">
      <dgm:prSet presAssocID="{7F07492D-5B65-4D55-8892-2B4E1731DDE2}" presName="aSpace" presStyleCnt="0"/>
      <dgm:spPr/>
    </dgm:pt>
    <dgm:pt modelId="{06AE541C-9D4E-4887-8A6C-E62F2366257A}" type="pres">
      <dgm:prSet presAssocID="{F4EF9FCB-3A18-436A-9004-A9F4DCC80762}" presName="compNode" presStyleCnt="0"/>
      <dgm:spPr/>
    </dgm:pt>
    <dgm:pt modelId="{D0D33547-A93D-403A-B2FD-FB431F1A92B9}" type="pres">
      <dgm:prSet presAssocID="{F4EF9FCB-3A18-436A-9004-A9F4DCC80762}" presName="aNode" presStyleLbl="bgShp" presStyleIdx="1" presStyleCnt="5"/>
      <dgm:spPr/>
      <dgm:t>
        <a:bodyPr/>
        <a:lstStyle/>
        <a:p>
          <a:endParaRPr lang="en-IN"/>
        </a:p>
      </dgm:t>
    </dgm:pt>
    <dgm:pt modelId="{5068C790-3E20-4840-A504-BBBA29911D2D}" type="pres">
      <dgm:prSet presAssocID="{F4EF9FCB-3A18-436A-9004-A9F4DCC80762}" presName="textNode" presStyleLbl="bgShp" presStyleIdx="1" presStyleCnt="5"/>
      <dgm:spPr/>
      <dgm:t>
        <a:bodyPr/>
        <a:lstStyle/>
        <a:p>
          <a:endParaRPr lang="en-IN"/>
        </a:p>
      </dgm:t>
    </dgm:pt>
    <dgm:pt modelId="{A71B2DA1-73F9-4DF5-8257-62D38919DBFD}" type="pres">
      <dgm:prSet presAssocID="{F4EF9FCB-3A18-436A-9004-A9F4DCC80762}" presName="compChildNode" presStyleCnt="0"/>
      <dgm:spPr/>
    </dgm:pt>
    <dgm:pt modelId="{74AD582A-652A-4AC0-ABCF-11BC80F27BC8}" type="pres">
      <dgm:prSet presAssocID="{F4EF9FCB-3A18-436A-9004-A9F4DCC80762}" presName="theInnerList" presStyleCnt="0"/>
      <dgm:spPr/>
    </dgm:pt>
    <dgm:pt modelId="{A4100C92-5A7E-4669-8FB3-A8614A9DFF17}" type="pres">
      <dgm:prSet presAssocID="{F4EF9FCB-3A18-436A-9004-A9F4DCC80762}" presName="aSpace" presStyleCnt="0"/>
      <dgm:spPr/>
    </dgm:pt>
    <dgm:pt modelId="{AF95DC0F-BF0D-4C1E-B04F-5AF030076082}" type="pres">
      <dgm:prSet presAssocID="{974C4005-944F-4F46-BEC6-7EA8FF96F091}" presName="compNode" presStyleCnt="0"/>
      <dgm:spPr/>
    </dgm:pt>
    <dgm:pt modelId="{AF07C69E-1734-446F-9A09-5DC7B125693D}" type="pres">
      <dgm:prSet presAssocID="{974C4005-944F-4F46-BEC6-7EA8FF96F091}" presName="aNode" presStyleLbl="bgShp" presStyleIdx="2" presStyleCnt="5"/>
      <dgm:spPr/>
      <dgm:t>
        <a:bodyPr/>
        <a:lstStyle/>
        <a:p>
          <a:endParaRPr lang="en-IN"/>
        </a:p>
      </dgm:t>
    </dgm:pt>
    <dgm:pt modelId="{DACCA6AA-F7BF-4CD0-B065-35FE2A38091C}" type="pres">
      <dgm:prSet presAssocID="{974C4005-944F-4F46-BEC6-7EA8FF96F091}" presName="textNode" presStyleLbl="bgShp" presStyleIdx="2" presStyleCnt="5"/>
      <dgm:spPr/>
      <dgm:t>
        <a:bodyPr/>
        <a:lstStyle/>
        <a:p>
          <a:endParaRPr lang="en-IN"/>
        </a:p>
      </dgm:t>
    </dgm:pt>
    <dgm:pt modelId="{1232D1EC-A1BC-45C5-9962-FC99E08F398D}" type="pres">
      <dgm:prSet presAssocID="{974C4005-944F-4F46-BEC6-7EA8FF96F091}" presName="compChildNode" presStyleCnt="0"/>
      <dgm:spPr/>
    </dgm:pt>
    <dgm:pt modelId="{45934562-3034-4C44-A5FD-185E6B2243F1}" type="pres">
      <dgm:prSet presAssocID="{974C4005-944F-4F46-BEC6-7EA8FF96F091}" presName="theInnerList" presStyleCnt="0"/>
      <dgm:spPr/>
    </dgm:pt>
    <dgm:pt modelId="{92855575-20EF-4EF6-ADD0-AEC58FB9B823}" type="pres">
      <dgm:prSet presAssocID="{974C4005-944F-4F46-BEC6-7EA8FF96F091}" presName="aSpace" presStyleCnt="0"/>
      <dgm:spPr/>
    </dgm:pt>
    <dgm:pt modelId="{C56950AB-5A3B-4E42-96F3-914FEEC38D40}" type="pres">
      <dgm:prSet presAssocID="{0A902AF1-B3A3-4734-BB6E-90648DB4A7B6}" presName="compNode" presStyleCnt="0"/>
      <dgm:spPr/>
    </dgm:pt>
    <dgm:pt modelId="{9B25FC11-7AF7-4445-84AE-9361993688F5}" type="pres">
      <dgm:prSet presAssocID="{0A902AF1-B3A3-4734-BB6E-90648DB4A7B6}" presName="aNode" presStyleLbl="bgShp" presStyleIdx="3" presStyleCnt="5"/>
      <dgm:spPr/>
      <dgm:t>
        <a:bodyPr/>
        <a:lstStyle/>
        <a:p>
          <a:endParaRPr lang="en-IN"/>
        </a:p>
      </dgm:t>
    </dgm:pt>
    <dgm:pt modelId="{5AEF56BD-4F3F-4022-A49C-1F814CA1674D}" type="pres">
      <dgm:prSet presAssocID="{0A902AF1-B3A3-4734-BB6E-90648DB4A7B6}" presName="textNode" presStyleLbl="bgShp" presStyleIdx="3" presStyleCnt="5"/>
      <dgm:spPr/>
      <dgm:t>
        <a:bodyPr/>
        <a:lstStyle/>
        <a:p>
          <a:endParaRPr lang="en-IN"/>
        </a:p>
      </dgm:t>
    </dgm:pt>
    <dgm:pt modelId="{940F4CF7-2003-4451-94C3-D5AD3888CA5F}" type="pres">
      <dgm:prSet presAssocID="{0A902AF1-B3A3-4734-BB6E-90648DB4A7B6}" presName="compChildNode" presStyleCnt="0"/>
      <dgm:spPr/>
    </dgm:pt>
    <dgm:pt modelId="{C776847B-B625-4EBE-BFC6-F743FD030B7C}" type="pres">
      <dgm:prSet presAssocID="{0A902AF1-B3A3-4734-BB6E-90648DB4A7B6}" presName="theInnerList" presStyleCnt="0"/>
      <dgm:spPr/>
    </dgm:pt>
    <dgm:pt modelId="{49B8791E-06EB-4D0D-BA49-6A28C190324A}" type="pres">
      <dgm:prSet presAssocID="{0A902AF1-B3A3-4734-BB6E-90648DB4A7B6}" presName="aSpace" presStyleCnt="0"/>
      <dgm:spPr/>
    </dgm:pt>
    <dgm:pt modelId="{CDD29564-E7AD-402F-BC89-C9A1FE107863}" type="pres">
      <dgm:prSet presAssocID="{E100C59B-A136-4AB4-8F2C-AD1CBAC875B6}" presName="compNode" presStyleCnt="0"/>
      <dgm:spPr/>
    </dgm:pt>
    <dgm:pt modelId="{CAECB8DF-BBE4-4ECC-B20D-80E3920D692B}" type="pres">
      <dgm:prSet presAssocID="{E100C59B-A136-4AB4-8F2C-AD1CBAC875B6}" presName="aNode" presStyleLbl="bgShp" presStyleIdx="4" presStyleCnt="5"/>
      <dgm:spPr/>
      <dgm:t>
        <a:bodyPr/>
        <a:lstStyle/>
        <a:p>
          <a:endParaRPr lang="en-IN"/>
        </a:p>
      </dgm:t>
    </dgm:pt>
    <dgm:pt modelId="{8C13336C-CE50-4230-92B1-045E871296B6}" type="pres">
      <dgm:prSet presAssocID="{E100C59B-A136-4AB4-8F2C-AD1CBAC875B6}" presName="textNode" presStyleLbl="bgShp" presStyleIdx="4" presStyleCnt="5"/>
      <dgm:spPr/>
      <dgm:t>
        <a:bodyPr/>
        <a:lstStyle/>
        <a:p>
          <a:endParaRPr lang="en-IN"/>
        </a:p>
      </dgm:t>
    </dgm:pt>
    <dgm:pt modelId="{4E144460-7EE4-422C-8F21-9BB8F62527E3}" type="pres">
      <dgm:prSet presAssocID="{E100C59B-A136-4AB4-8F2C-AD1CBAC875B6}" presName="compChildNode" presStyleCnt="0"/>
      <dgm:spPr/>
    </dgm:pt>
    <dgm:pt modelId="{2491085A-78E9-4116-9556-97B2FB00FCDD}" type="pres">
      <dgm:prSet presAssocID="{E100C59B-A136-4AB4-8F2C-AD1CBAC875B6}" presName="theInnerList" presStyleCnt="0"/>
      <dgm:spPr/>
    </dgm:pt>
  </dgm:ptLst>
  <dgm:cxnLst>
    <dgm:cxn modelId="{532E5966-E0F3-4198-BD05-99B74D308B47}" type="presOf" srcId="{7F07492D-5B65-4D55-8892-2B4E1731DDE2}" destId="{1878168C-A4AC-46BE-84F7-ECD37EFA39CD}" srcOrd="1" destOrd="0" presId="urn:microsoft.com/office/officeart/2005/8/layout/lProcess2"/>
    <dgm:cxn modelId="{FE548868-7A4B-4DE2-AEF8-1319948CF8D2}" srcId="{4315BB1F-B3F3-41B6-9F04-764767D6B09F}" destId="{974C4005-944F-4F46-BEC6-7EA8FF96F091}" srcOrd="2" destOrd="0" parTransId="{6A860CC4-AE48-48A1-BB65-AB9C9380E2F8}" sibTransId="{4B59C291-6F66-4EC3-8731-7FF340241F05}"/>
    <dgm:cxn modelId="{C3DCF533-459D-42A7-AD28-0029A68D6120}" type="presOf" srcId="{E100C59B-A136-4AB4-8F2C-AD1CBAC875B6}" destId="{CAECB8DF-BBE4-4ECC-B20D-80E3920D692B}" srcOrd="0" destOrd="0" presId="urn:microsoft.com/office/officeart/2005/8/layout/lProcess2"/>
    <dgm:cxn modelId="{26656C11-7288-40B5-BD25-2959F9A02F83}" srcId="{4315BB1F-B3F3-41B6-9F04-764767D6B09F}" destId="{0A902AF1-B3A3-4734-BB6E-90648DB4A7B6}" srcOrd="3" destOrd="0" parTransId="{DCA229E8-D2C3-47EC-A902-D3ECCF0E4517}" sibTransId="{5BBD4F69-5C12-4EF1-AE73-E3160E5F815A}"/>
    <dgm:cxn modelId="{5E5E2A39-5F97-4792-93CD-F87D57E031E2}" type="presOf" srcId="{0A902AF1-B3A3-4734-BB6E-90648DB4A7B6}" destId="{9B25FC11-7AF7-4445-84AE-9361993688F5}" srcOrd="0" destOrd="0" presId="urn:microsoft.com/office/officeart/2005/8/layout/lProcess2"/>
    <dgm:cxn modelId="{EC1C2C62-5054-437B-B7D3-9F57C9421D7A}" type="presOf" srcId="{F4EF9FCB-3A18-436A-9004-A9F4DCC80762}" destId="{5068C790-3E20-4840-A504-BBBA29911D2D}" srcOrd="1" destOrd="0" presId="urn:microsoft.com/office/officeart/2005/8/layout/lProcess2"/>
    <dgm:cxn modelId="{85D9D5B9-BEC1-4585-B88C-162B24055545}" srcId="{4315BB1F-B3F3-41B6-9F04-764767D6B09F}" destId="{E100C59B-A136-4AB4-8F2C-AD1CBAC875B6}" srcOrd="4" destOrd="0" parTransId="{FCA3EF25-DCEF-4C81-8668-A815FA561A03}" sibTransId="{A337178C-1BC1-40C6-8721-5EEED36B7E1E}"/>
    <dgm:cxn modelId="{093C58D2-00F7-4A99-A365-9420CBFECC4B}" type="presOf" srcId="{0A902AF1-B3A3-4734-BB6E-90648DB4A7B6}" destId="{5AEF56BD-4F3F-4022-A49C-1F814CA1674D}" srcOrd="1" destOrd="0" presId="urn:microsoft.com/office/officeart/2005/8/layout/lProcess2"/>
    <dgm:cxn modelId="{B00E8790-0B47-4A29-BAA8-7F4F1348F0E0}" type="presOf" srcId="{7F07492D-5B65-4D55-8892-2B4E1731DDE2}" destId="{3A406614-5DAB-499D-BA20-F2477E595C5C}" srcOrd="0" destOrd="0" presId="urn:microsoft.com/office/officeart/2005/8/layout/lProcess2"/>
    <dgm:cxn modelId="{B878F01D-75B2-4077-BB82-3A976CDE55E7}" srcId="{4315BB1F-B3F3-41B6-9F04-764767D6B09F}" destId="{F4EF9FCB-3A18-436A-9004-A9F4DCC80762}" srcOrd="1" destOrd="0" parTransId="{A9E33D0C-5A8A-4115-88D3-43283D13BC2C}" sibTransId="{CEB79396-FF85-4394-9C92-93863EFB74C7}"/>
    <dgm:cxn modelId="{C685462A-F9A0-4C94-A255-24B6890D702D}" srcId="{4315BB1F-B3F3-41B6-9F04-764767D6B09F}" destId="{7F07492D-5B65-4D55-8892-2B4E1731DDE2}" srcOrd="0" destOrd="0" parTransId="{735977B8-B334-4B88-BEEE-08FDFFB51EF9}" sibTransId="{A3358875-395C-4EAA-BBC9-9E13C8D166AB}"/>
    <dgm:cxn modelId="{44852C69-78BD-43C2-87BB-4109EBC10792}" type="presOf" srcId="{4315BB1F-B3F3-41B6-9F04-764767D6B09F}" destId="{BF7E3A30-2281-401F-9656-ABFBE823AA3C}" srcOrd="0" destOrd="0" presId="urn:microsoft.com/office/officeart/2005/8/layout/lProcess2"/>
    <dgm:cxn modelId="{665D4763-0E1E-4301-AC37-B60DC09B197B}" type="presOf" srcId="{E100C59B-A136-4AB4-8F2C-AD1CBAC875B6}" destId="{8C13336C-CE50-4230-92B1-045E871296B6}" srcOrd="1" destOrd="0" presId="urn:microsoft.com/office/officeart/2005/8/layout/lProcess2"/>
    <dgm:cxn modelId="{17C65EE9-3CD3-40D8-8873-55F3C009D1B0}" type="presOf" srcId="{F4EF9FCB-3A18-436A-9004-A9F4DCC80762}" destId="{D0D33547-A93D-403A-B2FD-FB431F1A92B9}" srcOrd="0" destOrd="0" presId="urn:microsoft.com/office/officeart/2005/8/layout/lProcess2"/>
    <dgm:cxn modelId="{1595DF60-77E4-4C31-8D03-36B804C48861}" type="presOf" srcId="{974C4005-944F-4F46-BEC6-7EA8FF96F091}" destId="{DACCA6AA-F7BF-4CD0-B065-35FE2A38091C}" srcOrd="1" destOrd="0" presId="urn:microsoft.com/office/officeart/2005/8/layout/lProcess2"/>
    <dgm:cxn modelId="{926B1D7D-16A2-4576-AE2C-348FEC79BDCF}" type="presOf" srcId="{974C4005-944F-4F46-BEC6-7EA8FF96F091}" destId="{AF07C69E-1734-446F-9A09-5DC7B125693D}" srcOrd="0" destOrd="0" presId="urn:microsoft.com/office/officeart/2005/8/layout/lProcess2"/>
    <dgm:cxn modelId="{BEA19303-25AD-4B74-88BE-749F03DB39F7}" type="presParOf" srcId="{BF7E3A30-2281-401F-9656-ABFBE823AA3C}" destId="{4AA985F2-8C53-414A-94AF-D9AB0A27A491}" srcOrd="0" destOrd="0" presId="urn:microsoft.com/office/officeart/2005/8/layout/lProcess2"/>
    <dgm:cxn modelId="{8EFEC11A-4887-4B5C-8A40-84FDFFCFEC12}" type="presParOf" srcId="{4AA985F2-8C53-414A-94AF-D9AB0A27A491}" destId="{3A406614-5DAB-499D-BA20-F2477E595C5C}" srcOrd="0" destOrd="0" presId="urn:microsoft.com/office/officeart/2005/8/layout/lProcess2"/>
    <dgm:cxn modelId="{11ADFBC7-C88C-42B6-8DDD-54C23DCE4E47}" type="presParOf" srcId="{4AA985F2-8C53-414A-94AF-D9AB0A27A491}" destId="{1878168C-A4AC-46BE-84F7-ECD37EFA39CD}" srcOrd="1" destOrd="0" presId="urn:microsoft.com/office/officeart/2005/8/layout/lProcess2"/>
    <dgm:cxn modelId="{FFF0B87E-C7EB-4A24-9ED8-679CE42D0277}" type="presParOf" srcId="{4AA985F2-8C53-414A-94AF-D9AB0A27A491}" destId="{A1D9F340-E9F8-4C72-B6C1-5731F63F6571}" srcOrd="2" destOrd="0" presId="urn:microsoft.com/office/officeart/2005/8/layout/lProcess2"/>
    <dgm:cxn modelId="{8380D20D-175D-4563-989C-EE38A9ADC300}" type="presParOf" srcId="{A1D9F340-E9F8-4C72-B6C1-5731F63F6571}" destId="{39A13E0F-4AC3-4C0C-990A-9AC6AB23F71A}" srcOrd="0" destOrd="0" presId="urn:microsoft.com/office/officeart/2005/8/layout/lProcess2"/>
    <dgm:cxn modelId="{071471DB-3569-46EF-B271-94AA5588F797}" type="presParOf" srcId="{BF7E3A30-2281-401F-9656-ABFBE823AA3C}" destId="{2A63A884-5EDF-4966-933D-C793E539C0DA}" srcOrd="1" destOrd="0" presId="urn:microsoft.com/office/officeart/2005/8/layout/lProcess2"/>
    <dgm:cxn modelId="{720BE5CE-98E3-442C-A902-C3CCB95ECA79}" type="presParOf" srcId="{BF7E3A30-2281-401F-9656-ABFBE823AA3C}" destId="{06AE541C-9D4E-4887-8A6C-E62F2366257A}" srcOrd="2" destOrd="0" presId="urn:microsoft.com/office/officeart/2005/8/layout/lProcess2"/>
    <dgm:cxn modelId="{F8DFE14F-A06D-42E4-918F-F827CF90678E}" type="presParOf" srcId="{06AE541C-9D4E-4887-8A6C-E62F2366257A}" destId="{D0D33547-A93D-403A-B2FD-FB431F1A92B9}" srcOrd="0" destOrd="0" presId="urn:microsoft.com/office/officeart/2005/8/layout/lProcess2"/>
    <dgm:cxn modelId="{EA2452E4-1DAB-4F25-934A-2332344FF5D6}" type="presParOf" srcId="{06AE541C-9D4E-4887-8A6C-E62F2366257A}" destId="{5068C790-3E20-4840-A504-BBBA29911D2D}" srcOrd="1" destOrd="0" presId="urn:microsoft.com/office/officeart/2005/8/layout/lProcess2"/>
    <dgm:cxn modelId="{F595DE8C-E3D1-441C-9E82-4B2D38B03238}" type="presParOf" srcId="{06AE541C-9D4E-4887-8A6C-E62F2366257A}" destId="{A71B2DA1-73F9-4DF5-8257-62D38919DBFD}" srcOrd="2" destOrd="0" presId="urn:microsoft.com/office/officeart/2005/8/layout/lProcess2"/>
    <dgm:cxn modelId="{1DF35ABF-17D0-41C7-9B54-5D74D0352F8D}" type="presParOf" srcId="{A71B2DA1-73F9-4DF5-8257-62D38919DBFD}" destId="{74AD582A-652A-4AC0-ABCF-11BC80F27BC8}" srcOrd="0" destOrd="0" presId="urn:microsoft.com/office/officeart/2005/8/layout/lProcess2"/>
    <dgm:cxn modelId="{BE786DD8-8E1B-4BCF-8EE6-BF39EA0DC03F}" type="presParOf" srcId="{BF7E3A30-2281-401F-9656-ABFBE823AA3C}" destId="{A4100C92-5A7E-4669-8FB3-A8614A9DFF17}" srcOrd="3" destOrd="0" presId="urn:microsoft.com/office/officeart/2005/8/layout/lProcess2"/>
    <dgm:cxn modelId="{54E60D25-C97D-489D-AA4C-89C7D3EA09C3}" type="presParOf" srcId="{BF7E3A30-2281-401F-9656-ABFBE823AA3C}" destId="{AF95DC0F-BF0D-4C1E-B04F-5AF030076082}" srcOrd="4" destOrd="0" presId="urn:microsoft.com/office/officeart/2005/8/layout/lProcess2"/>
    <dgm:cxn modelId="{620FF153-D98B-4D62-A93B-DB0EAEEAB0C2}" type="presParOf" srcId="{AF95DC0F-BF0D-4C1E-B04F-5AF030076082}" destId="{AF07C69E-1734-446F-9A09-5DC7B125693D}" srcOrd="0" destOrd="0" presId="urn:microsoft.com/office/officeart/2005/8/layout/lProcess2"/>
    <dgm:cxn modelId="{C17F593F-418C-4906-98FC-FF17FCE10397}" type="presParOf" srcId="{AF95DC0F-BF0D-4C1E-B04F-5AF030076082}" destId="{DACCA6AA-F7BF-4CD0-B065-35FE2A38091C}" srcOrd="1" destOrd="0" presId="urn:microsoft.com/office/officeart/2005/8/layout/lProcess2"/>
    <dgm:cxn modelId="{8A24C95E-1E37-424D-B66A-E78759CCA4D2}" type="presParOf" srcId="{AF95DC0F-BF0D-4C1E-B04F-5AF030076082}" destId="{1232D1EC-A1BC-45C5-9962-FC99E08F398D}" srcOrd="2" destOrd="0" presId="urn:microsoft.com/office/officeart/2005/8/layout/lProcess2"/>
    <dgm:cxn modelId="{9A3D0BDF-C45E-4833-B8ED-793D536EF111}" type="presParOf" srcId="{1232D1EC-A1BC-45C5-9962-FC99E08F398D}" destId="{45934562-3034-4C44-A5FD-185E6B2243F1}" srcOrd="0" destOrd="0" presId="urn:microsoft.com/office/officeart/2005/8/layout/lProcess2"/>
    <dgm:cxn modelId="{03629862-6EF1-4BFB-BBB2-F23C4FCE6874}" type="presParOf" srcId="{BF7E3A30-2281-401F-9656-ABFBE823AA3C}" destId="{92855575-20EF-4EF6-ADD0-AEC58FB9B823}" srcOrd="5" destOrd="0" presId="urn:microsoft.com/office/officeart/2005/8/layout/lProcess2"/>
    <dgm:cxn modelId="{19984A4E-7A0C-42BA-A2D2-A3063A718681}" type="presParOf" srcId="{BF7E3A30-2281-401F-9656-ABFBE823AA3C}" destId="{C56950AB-5A3B-4E42-96F3-914FEEC38D40}" srcOrd="6" destOrd="0" presId="urn:microsoft.com/office/officeart/2005/8/layout/lProcess2"/>
    <dgm:cxn modelId="{E60C6BB3-173A-47F8-91D5-42A78BF625FC}" type="presParOf" srcId="{C56950AB-5A3B-4E42-96F3-914FEEC38D40}" destId="{9B25FC11-7AF7-4445-84AE-9361993688F5}" srcOrd="0" destOrd="0" presId="urn:microsoft.com/office/officeart/2005/8/layout/lProcess2"/>
    <dgm:cxn modelId="{8D7F4176-CE19-4F14-9A26-2EE6596A6392}" type="presParOf" srcId="{C56950AB-5A3B-4E42-96F3-914FEEC38D40}" destId="{5AEF56BD-4F3F-4022-A49C-1F814CA1674D}" srcOrd="1" destOrd="0" presId="urn:microsoft.com/office/officeart/2005/8/layout/lProcess2"/>
    <dgm:cxn modelId="{49E13E16-EB10-48F4-B702-EF4C8EAB1114}" type="presParOf" srcId="{C56950AB-5A3B-4E42-96F3-914FEEC38D40}" destId="{940F4CF7-2003-4451-94C3-D5AD3888CA5F}" srcOrd="2" destOrd="0" presId="urn:microsoft.com/office/officeart/2005/8/layout/lProcess2"/>
    <dgm:cxn modelId="{509D33AE-4237-4D8D-B28F-18D3E3DB24DF}" type="presParOf" srcId="{940F4CF7-2003-4451-94C3-D5AD3888CA5F}" destId="{C776847B-B625-4EBE-BFC6-F743FD030B7C}" srcOrd="0" destOrd="0" presId="urn:microsoft.com/office/officeart/2005/8/layout/lProcess2"/>
    <dgm:cxn modelId="{44EAF7EF-7FAE-48C0-BA32-FD38A95B0A6C}" type="presParOf" srcId="{BF7E3A30-2281-401F-9656-ABFBE823AA3C}" destId="{49B8791E-06EB-4D0D-BA49-6A28C190324A}" srcOrd="7" destOrd="0" presId="urn:microsoft.com/office/officeart/2005/8/layout/lProcess2"/>
    <dgm:cxn modelId="{DB80FDE0-DC62-42A3-AE70-DB88E43DFA3D}" type="presParOf" srcId="{BF7E3A30-2281-401F-9656-ABFBE823AA3C}" destId="{CDD29564-E7AD-402F-BC89-C9A1FE107863}" srcOrd="8" destOrd="0" presId="urn:microsoft.com/office/officeart/2005/8/layout/lProcess2"/>
    <dgm:cxn modelId="{533B98FF-EC07-4285-876A-AF89A5878DA5}" type="presParOf" srcId="{CDD29564-E7AD-402F-BC89-C9A1FE107863}" destId="{CAECB8DF-BBE4-4ECC-B20D-80E3920D692B}" srcOrd="0" destOrd="0" presId="urn:microsoft.com/office/officeart/2005/8/layout/lProcess2"/>
    <dgm:cxn modelId="{4272EE68-2F9E-48A5-BB4E-ADCA959D1A0B}" type="presParOf" srcId="{CDD29564-E7AD-402F-BC89-C9A1FE107863}" destId="{8C13336C-CE50-4230-92B1-045E871296B6}" srcOrd="1" destOrd="0" presId="urn:microsoft.com/office/officeart/2005/8/layout/lProcess2"/>
    <dgm:cxn modelId="{32A552EE-BE3B-4D12-93BB-B40624FF037D}" type="presParOf" srcId="{CDD29564-E7AD-402F-BC89-C9A1FE107863}" destId="{4E144460-7EE4-422C-8F21-9BB8F62527E3}" srcOrd="2" destOrd="0" presId="urn:microsoft.com/office/officeart/2005/8/layout/lProcess2"/>
    <dgm:cxn modelId="{37509C19-3E2A-4A13-9E55-37FD1775180D}" type="presParOf" srcId="{4E144460-7EE4-422C-8F21-9BB8F62527E3}" destId="{2491085A-78E9-4116-9556-97B2FB00FCDD}" srcOrd="0" destOrd="0" presId="urn:microsoft.com/office/officeart/2005/8/layout/lProcess2"/>
  </dgm:cxnLst>
  <dgm:bg/>
  <dgm:whole/>
</dgm:dataModel>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jpeg>
</file>

<file path=ppt/media/image26.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0B450B-8CF4-4A6E-88FC-DA3CCCB93187}" type="datetimeFigureOut">
              <a:rPr lang="en-US" smtClean="0"/>
              <a:t>9/1/2022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3DA9A0C-E99E-4CC1-BAC1-0C8AC6FAE9E2}"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7"/>
          <p:cNvSpPr txBox="1">
            <a:spLocks noGrp="1" noChangeArrowheads="1"/>
          </p:cNvSpPr>
          <p:nvPr/>
        </p:nvSpPr>
        <p:spPr bwMode="auto">
          <a:xfrm>
            <a:off x="3884613" y="8685213"/>
            <a:ext cx="2971800" cy="457200"/>
          </a:xfrm>
          <a:prstGeom prst="rect">
            <a:avLst/>
          </a:prstGeom>
          <a:noFill/>
          <a:ln w="9525">
            <a:noFill/>
            <a:miter lim="800000"/>
            <a:headEnd/>
            <a:tailEnd/>
          </a:ln>
        </p:spPr>
        <p:txBody>
          <a:bodyPr anchor="b"/>
          <a:lstStyle/>
          <a:p>
            <a:pPr algn="r"/>
            <a:fld id="{580AB2D6-878C-48D8-B37C-E2C7FF932B48}" type="slidenum">
              <a:rPr lang="en-US" sz="1200"/>
              <a:pPr algn="r"/>
              <a:t>1</a:t>
            </a:fld>
            <a:endParaRPr lang="en-US" sz="1200"/>
          </a:p>
        </p:txBody>
      </p:sp>
      <p:sp>
        <p:nvSpPr>
          <p:cNvPr id="11266"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1267" name="Rectangle 3"/>
          <p:cNvSpPr>
            <a:spLocks noGrp="1" noChangeArrowheads="1"/>
          </p:cNvSpPr>
          <p:nvPr>
            <p:ph type="body" idx="1"/>
          </p:nvPr>
        </p:nvSpPr>
        <p:spPr bwMode="auto">
          <a:noFill/>
        </p:spPr>
        <p:txBody>
          <a:bodyPr wrap="square" numCol="1" anchor="t" anchorCtr="0" compatLnSpc="1">
            <a:prstTxWarp prst="textNoShape">
              <a:avLst/>
            </a:prstTxWarp>
          </a:bodyPr>
          <a:lstStyle/>
          <a:p>
            <a:endParaRPr lang="en-IN"/>
          </a:p>
        </p:txBody>
      </p:sp>
    </p:spTree>
    <p:extLst>
      <p:ext uri="{BB962C8B-B14F-4D97-AF65-F5344CB8AC3E}">
        <p14:creationId xmlns:p14="http://schemas.microsoft.com/office/powerpoint/2010/main" xmlns="" val="36492155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txBox="1">
            <a:spLocks noGrp="1" noChangeArrowheads="1"/>
          </p:cNvSpPr>
          <p:nvPr/>
        </p:nvSpPr>
        <p:spPr bwMode="auto">
          <a:xfrm>
            <a:off x="3884613" y="8685213"/>
            <a:ext cx="2971800" cy="457200"/>
          </a:xfrm>
          <a:prstGeom prst="rect">
            <a:avLst/>
          </a:prstGeom>
          <a:noFill/>
          <a:ln w="9525">
            <a:noFill/>
            <a:miter lim="800000"/>
            <a:headEnd/>
            <a:tailEnd/>
          </a:ln>
        </p:spPr>
        <p:txBody>
          <a:bodyPr anchor="b"/>
          <a:lstStyle/>
          <a:p>
            <a:pPr algn="r"/>
            <a:fld id="{66AC2730-3019-4A57-9431-F0F2A71994EA}" type="slidenum">
              <a:rPr lang="en-US" sz="1200"/>
              <a:pPr algn="r"/>
              <a:t>9</a:t>
            </a:fld>
            <a:endParaRPr lang="en-US" sz="1200"/>
          </a:p>
        </p:txBody>
      </p:sp>
      <p:sp>
        <p:nvSpPr>
          <p:cNvPr id="17410"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7411"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endParaRPr lang="en-IN"/>
          </a:p>
        </p:txBody>
      </p:sp>
    </p:spTree>
    <p:extLst>
      <p:ext uri="{BB962C8B-B14F-4D97-AF65-F5344CB8AC3E}">
        <p14:creationId xmlns:p14="http://schemas.microsoft.com/office/powerpoint/2010/main" xmlns="" val="319806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p:cNvSpPr txBox="1">
            <a:spLocks noGrp="1" noChangeArrowheads="1"/>
          </p:cNvSpPr>
          <p:nvPr/>
        </p:nvSpPr>
        <p:spPr bwMode="auto">
          <a:xfrm>
            <a:off x="3884613" y="8685213"/>
            <a:ext cx="2971800" cy="457200"/>
          </a:xfrm>
          <a:prstGeom prst="rect">
            <a:avLst/>
          </a:prstGeom>
          <a:noFill/>
          <a:ln w="9525">
            <a:noFill/>
            <a:miter lim="800000"/>
            <a:headEnd/>
            <a:tailEnd/>
          </a:ln>
        </p:spPr>
        <p:txBody>
          <a:bodyPr anchor="b"/>
          <a:lstStyle/>
          <a:p>
            <a:pPr algn="r"/>
            <a:fld id="{0F9DD7B5-166D-405D-A648-E253E85A59BE}" type="slidenum">
              <a:rPr lang="en-US" sz="1200"/>
              <a:pPr algn="r"/>
              <a:t>10</a:t>
            </a:fld>
            <a:endParaRPr lang="en-US" sz="1200"/>
          </a:p>
        </p:txBody>
      </p:sp>
      <p:sp>
        <p:nvSpPr>
          <p:cNvPr id="19458"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9459"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endParaRPr lang="en-IN"/>
          </a:p>
        </p:txBody>
      </p:sp>
    </p:spTree>
    <p:extLst>
      <p:ext uri="{BB962C8B-B14F-4D97-AF65-F5344CB8AC3E}">
        <p14:creationId xmlns:p14="http://schemas.microsoft.com/office/powerpoint/2010/main" xmlns="" val="11323140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p:cNvSpPr txBox="1">
            <a:spLocks noGrp="1" noChangeArrowheads="1"/>
          </p:cNvSpPr>
          <p:nvPr/>
        </p:nvSpPr>
        <p:spPr bwMode="auto">
          <a:xfrm>
            <a:off x="3884613" y="8685213"/>
            <a:ext cx="2971800" cy="457200"/>
          </a:xfrm>
          <a:prstGeom prst="rect">
            <a:avLst/>
          </a:prstGeom>
          <a:noFill/>
          <a:ln w="9525">
            <a:noFill/>
            <a:miter lim="800000"/>
            <a:headEnd/>
            <a:tailEnd/>
          </a:ln>
        </p:spPr>
        <p:txBody>
          <a:bodyPr anchor="b"/>
          <a:lstStyle/>
          <a:p>
            <a:pPr algn="r"/>
            <a:fld id="{9964B729-2812-460F-BFC7-58686239E5F8}" type="slidenum">
              <a:rPr lang="en-US" sz="1200"/>
              <a:pPr algn="r"/>
              <a:t>11</a:t>
            </a:fld>
            <a:endParaRPr lang="en-US" sz="1200"/>
          </a:p>
        </p:txBody>
      </p:sp>
      <p:sp>
        <p:nvSpPr>
          <p:cNvPr id="21506"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1507"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endParaRPr lang="en-IN"/>
          </a:p>
        </p:txBody>
      </p:sp>
    </p:spTree>
    <p:extLst>
      <p:ext uri="{BB962C8B-B14F-4D97-AF65-F5344CB8AC3E}">
        <p14:creationId xmlns:p14="http://schemas.microsoft.com/office/powerpoint/2010/main" xmlns="" val="3734368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txBox="1">
            <a:spLocks noGrp="1" noChangeArrowheads="1"/>
          </p:cNvSpPr>
          <p:nvPr/>
        </p:nvSpPr>
        <p:spPr bwMode="auto">
          <a:xfrm>
            <a:off x="3884613" y="8685213"/>
            <a:ext cx="2971800" cy="457200"/>
          </a:xfrm>
          <a:prstGeom prst="rect">
            <a:avLst/>
          </a:prstGeom>
          <a:noFill/>
          <a:ln w="9525">
            <a:noFill/>
            <a:miter lim="800000"/>
            <a:headEnd/>
            <a:tailEnd/>
          </a:ln>
        </p:spPr>
        <p:txBody>
          <a:bodyPr anchor="b"/>
          <a:lstStyle/>
          <a:p>
            <a:pPr algn="r"/>
            <a:fld id="{C1124161-D443-4F3A-9ED8-D7E715E56FAB}" type="slidenum">
              <a:rPr lang="en-US" sz="1200"/>
              <a:pPr algn="r"/>
              <a:t>12</a:t>
            </a:fld>
            <a:endParaRPr lang="en-US" sz="1200"/>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endParaRPr lang="en-IN"/>
          </a:p>
        </p:txBody>
      </p:sp>
    </p:spTree>
    <p:extLst>
      <p:ext uri="{BB962C8B-B14F-4D97-AF65-F5344CB8AC3E}">
        <p14:creationId xmlns:p14="http://schemas.microsoft.com/office/powerpoint/2010/main" xmlns="" val="3425786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txBox="1">
            <a:spLocks noGrp="1" noChangeArrowheads="1"/>
          </p:cNvSpPr>
          <p:nvPr/>
        </p:nvSpPr>
        <p:spPr bwMode="auto">
          <a:xfrm>
            <a:off x="3884613" y="8685213"/>
            <a:ext cx="2971800" cy="457200"/>
          </a:xfrm>
          <a:prstGeom prst="rect">
            <a:avLst/>
          </a:prstGeom>
          <a:noFill/>
          <a:ln w="9525">
            <a:noFill/>
            <a:miter lim="800000"/>
            <a:headEnd/>
            <a:tailEnd/>
          </a:ln>
        </p:spPr>
        <p:txBody>
          <a:bodyPr anchor="b"/>
          <a:lstStyle/>
          <a:p>
            <a:pPr algn="r"/>
            <a:fld id="{35FFAB57-D66C-45E1-AC09-5FCE015C4696}" type="slidenum">
              <a:rPr lang="en-US" sz="1200"/>
              <a:pPr algn="r"/>
              <a:t>15</a:t>
            </a:fld>
            <a:endParaRPr lang="en-US" sz="1200"/>
          </a:p>
        </p:txBody>
      </p:sp>
      <p:sp>
        <p:nvSpPr>
          <p:cNvPr id="27650"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7651"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endParaRPr lang="en-IN"/>
          </a:p>
        </p:txBody>
      </p:sp>
    </p:spTree>
    <p:extLst>
      <p:ext uri="{BB962C8B-B14F-4D97-AF65-F5344CB8AC3E}">
        <p14:creationId xmlns:p14="http://schemas.microsoft.com/office/powerpoint/2010/main" xmlns="" val="19808884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txBox="1">
            <a:spLocks noGrp="1" noChangeArrowheads="1"/>
          </p:cNvSpPr>
          <p:nvPr/>
        </p:nvSpPr>
        <p:spPr bwMode="auto">
          <a:xfrm>
            <a:off x="3884613" y="8685213"/>
            <a:ext cx="2971800" cy="457200"/>
          </a:xfrm>
          <a:prstGeom prst="rect">
            <a:avLst/>
          </a:prstGeom>
          <a:noFill/>
          <a:ln w="9525">
            <a:noFill/>
            <a:miter lim="800000"/>
            <a:headEnd/>
            <a:tailEnd/>
          </a:ln>
        </p:spPr>
        <p:txBody>
          <a:bodyPr anchor="b"/>
          <a:lstStyle/>
          <a:p>
            <a:pPr algn="r"/>
            <a:fld id="{07E76392-5921-48F3-8CE3-776089EA5017}" type="slidenum">
              <a:rPr lang="en-US" sz="1200"/>
              <a:pPr algn="r"/>
              <a:t>23</a:t>
            </a:fld>
            <a:endParaRPr lang="en-US" sz="1200"/>
          </a:p>
        </p:txBody>
      </p:sp>
      <p:sp>
        <p:nvSpPr>
          <p:cNvPr id="3072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30723"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endParaRPr lang="en-IN"/>
          </a:p>
        </p:txBody>
      </p:sp>
    </p:spTree>
    <p:extLst>
      <p:ext uri="{BB962C8B-B14F-4D97-AF65-F5344CB8AC3E}">
        <p14:creationId xmlns:p14="http://schemas.microsoft.com/office/powerpoint/2010/main" xmlns="" val="2065194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35E7D15-DF33-4304-9274-B76A507798CD}" type="datetimeFigureOut">
              <a:rPr lang="en-US" smtClean="0"/>
              <a:t>9/1/2022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6F2EE4-463C-44AF-ADF6-1AD02F89A7D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5E7D15-DF33-4304-9274-B76A507798CD}" type="datetimeFigureOut">
              <a:rPr lang="en-US" smtClean="0"/>
              <a:t>9/1/2022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6F2EE4-463C-44AF-ADF6-1AD02F89A7D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5E7D15-DF33-4304-9274-B76A507798CD}" type="datetimeFigureOut">
              <a:rPr lang="en-US" smtClean="0"/>
              <a:t>9/1/2022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6F2EE4-463C-44AF-ADF6-1AD02F89A7D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5E7D15-DF33-4304-9274-B76A507798CD}" type="datetimeFigureOut">
              <a:rPr lang="en-US" smtClean="0"/>
              <a:t>9/1/2022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6F2EE4-463C-44AF-ADF6-1AD02F89A7D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5E7D15-DF33-4304-9274-B76A507798CD}" type="datetimeFigureOut">
              <a:rPr lang="en-US" smtClean="0"/>
              <a:t>9/1/2022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6F2EE4-463C-44AF-ADF6-1AD02F89A7D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5E7D15-DF33-4304-9274-B76A507798CD}" type="datetimeFigureOut">
              <a:rPr lang="en-US" smtClean="0"/>
              <a:t>9/1/2022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6F2EE4-463C-44AF-ADF6-1AD02F89A7D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5E7D15-DF33-4304-9274-B76A507798CD}" type="datetimeFigureOut">
              <a:rPr lang="en-US" smtClean="0"/>
              <a:t>9/1/2022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6F2EE4-463C-44AF-ADF6-1AD02F89A7D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35E7D15-DF33-4304-9274-B76A507798CD}" type="datetimeFigureOut">
              <a:rPr lang="en-US" smtClean="0"/>
              <a:t>9/1/2022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6F2EE4-463C-44AF-ADF6-1AD02F89A7D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5E7D15-DF33-4304-9274-B76A507798CD}" type="datetimeFigureOut">
              <a:rPr lang="en-US" smtClean="0"/>
              <a:t>9/1/2022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6F2EE4-463C-44AF-ADF6-1AD02F89A7D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5E7D15-DF33-4304-9274-B76A507798CD}" type="datetimeFigureOut">
              <a:rPr lang="en-US" smtClean="0"/>
              <a:t>9/1/2022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6F2EE4-463C-44AF-ADF6-1AD02F89A7D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5E7D15-DF33-4304-9274-B76A507798CD}" type="datetimeFigureOut">
              <a:rPr lang="en-US" smtClean="0"/>
              <a:t>9/1/2022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6F2EE4-463C-44AF-ADF6-1AD02F89A7D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5E7D15-DF33-4304-9274-B76A507798CD}" type="datetimeFigureOut">
              <a:rPr lang="en-US" smtClean="0"/>
              <a:t>9/1/2022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6F2EE4-463C-44AF-ADF6-1AD02F89A7D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3"/>
          <p:cNvSpPr>
            <a:spLocks noGrp="1" noChangeArrowheads="1"/>
          </p:cNvSpPr>
          <p:nvPr>
            <p:ph type="subTitle" idx="1"/>
          </p:nvPr>
        </p:nvSpPr>
        <p:spPr>
          <a:xfrm>
            <a:off x="609600" y="1143000"/>
            <a:ext cx="8150225" cy="1616075"/>
          </a:xfrm>
        </p:spPr>
        <p:txBody>
          <a:bodyPr>
            <a:normAutofit/>
          </a:bodyPr>
          <a:lstStyle/>
          <a:p>
            <a:pPr marL="0" indent="0">
              <a:lnSpc>
                <a:spcPct val="150000"/>
              </a:lnSpc>
              <a:buFont typeface="Wingdings 2" pitchFamily="18" charset="2"/>
              <a:buNone/>
            </a:pPr>
            <a:r>
              <a:rPr lang="en-US" sz="3600" b="1" dirty="0">
                <a:solidFill>
                  <a:schemeClr val="tx2"/>
                </a:solidFill>
                <a:latin typeface="Times New Roman" pitchFamily="18" charset="0"/>
              </a:rPr>
              <a:t>Identification of Business Opportunities</a:t>
            </a:r>
            <a:r>
              <a:rPr lang="en-US" sz="1800" b="1" dirty="0">
                <a:solidFill>
                  <a:srgbClr val="0033CC"/>
                </a:solidFill>
                <a:latin typeface="TimesNewRomanPS"/>
              </a:rPr>
              <a:t>		</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2"/>
          <p:cNvSpPr>
            <a:spLocks noGrp="1" noChangeArrowheads="1"/>
          </p:cNvSpPr>
          <p:nvPr>
            <p:ph type="title"/>
          </p:nvPr>
        </p:nvSpPr>
        <p:spPr/>
        <p:txBody>
          <a:bodyPr lIns="91440" rIns="91440" bIns="45720">
            <a:normAutofit/>
          </a:bodyPr>
          <a:lstStyle/>
          <a:p>
            <a:pPr algn="ctr" eaLnBrk="1" hangingPunct="1"/>
            <a:r>
              <a:rPr lang="en-US" sz="3100" b="1" dirty="0" smtClean="0">
                <a:latin typeface="TimesNewRomanPS"/>
              </a:rPr>
              <a:t>What defines a good business opportunity</a:t>
            </a:r>
            <a:r>
              <a:rPr lang="en-US" sz="3600" b="1" dirty="0" smtClean="0">
                <a:latin typeface="TimesNewRomanPS"/>
              </a:rPr>
              <a:t>?</a:t>
            </a:r>
            <a:endParaRPr lang="en-US" sz="3600" b="1" dirty="0">
              <a:latin typeface="TimesNewRomanPS"/>
            </a:endParaRPr>
          </a:p>
        </p:txBody>
      </p:sp>
      <p:sp>
        <p:nvSpPr>
          <p:cNvPr id="18434" name="Rectangle 3"/>
          <p:cNvSpPr>
            <a:spLocks noGrp="1" noChangeArrowheads="1"/>
          </p:cNvSpPr>
          <p:nvPr>
            <p:ph idx="1"/>
          </p:nvPr>
        </p:nvSpPr>
        <p:spPr/>
        <p:txBody>
          <a:bodyPr>
            <a:normAutofit/>
          </a:bodyPr>
          <a:lstStyle/>
          <a:p>
            <a:pPr marL="469900" indent="-469900"/>
            <a:endParaRPr lang="en-US" dirty="0">
              <a:latin typeface="TimesNewRomanPS"/>
            </a:endParaRPr>
          </a:p>
          <a:p>
            <a:pPr marL="469900" indent="-469900">
              <a:lnSpc>
                <a:spcPct val="150000"/>
              </a:lnSpc>
            </a:pPr>
            <a:r>
              <a:rPr lang="en-US" sz="2400" dirty="0">
                <a:latin typeface="TimesNewRomanPS"/>
              </a:rPr>
              <a:t>A </a:t>
            </a:r>
            <a:r>
              <a:rPr lang="en-US" sz="2400" b="1" dirty="0">
                <a:solidFill>
                  <a:schemeClr val="accent6">
                    <a:lumMod val="50000"/>
                  </a:schemeClr>
                </a:solidFill>
                <a:latin typeface="TimesNewRomanPS"/>
              </a:rPr>
              <a:t>resolved </a:t>
            </a:r>
            <a:r>
              <a:rPr lang="en-US" sz="2400" b="1" dirty="0" smtClean="0">
                <a:solidFill>
                  <a:schemeClr val="accent6">
                    <a:lumMod val="50000"/>
                  </a:schemeClr>
                </a:solidFill>
                <a:latin typeface="TimesNewRomanPS"/>
              </a:rPr>
              <a:t>problem (to find a solution) </a:t>
            </a:r>
            <a:r>
              <a:rPr lang="en-US" sz="2400" dirty="0">
                <a:latin typeface="TimesNewRomanPS"/>
              </a:rPr>
              <a:t>faced by an actual or potential entrepreneur.</a:t>
            </a:r>
          </a:p>
          <a:p>
            <a:pPr marL="469900" indent="-469900">
              <a:lnSpc>
                <a:spcPct val="150000"/>
              </a:lnSpc>
            </a:pPr>
            <a:r>
              <a:rPr lang="en-US" sz="2400" dirty="0">
                <a:latin typeface="TimesNewRomanPS"/>
              </a:rPr>
              <a:t>An </a:t>
            </a:r>
            <a:r>
              <a:rPr lang="en-US" sz="2400" b="1" dirty="0">
                <a:solidFill>
                  <a:srgbClr val="FF0066"/>
                </a:solidFill>
                <a:latin typeface="TimesNewRomanPS"/>
              </a:rPr>
              <a:t>unmet customer need discovered </a:t>
            </a:r>
            <a:r>
              <a:rPr lang="en-US" sz="2400" dirty="0">
                <a:latin typeface="TimesNewRomanPS"/>
              </a:rPr>
              <a:t>by an actual or potential entrepreneur at a place of employment.</a:t>
            </a:r>
          </a:p>
          <a:p>
            <a:pPr marL="469900" indent="-469900">
              <a:lnSpc>
                <a:spcPct val="150000"/>
              </a:lnSpc>
            </a:pPr>
            <a:r>
              <a:rPr lang="en-US" sz="2400" b="1" dirty="0">
                <a:solidFill>
                  <a:srgbClr val="00B050"/>
                </a:solidFill>
                <a:latin typeface="TimesNewRomanPS"/>
              </a:rPr>
              <a:t>Changes in the business environment</a:t>
            </a:r>
          </a:p>
          <a:p>
            <a:pPr marL="469900" indent="-469900" eaLnBrk="1" hangingPunct="1">
              <a:buNone/>
            </a:pPr>
            <a:endParaRPr lang="en-US" sz="1600" dirty="0">
              <a:latin typeface="TimesNewRomanPS"/>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p:cNvSpPr>
            <a:spLocks noGrp="1" noChangeArrowheads="1"/>
          </p:cNvSpPr>
          <p:nvPr>
            <p:ph type="title"/>
          </p:nvPr>
        </p:nvSpPr>
        <p:spPr/>
        <p:txBody>
          <a:bodyPr lIns="91440" rIns="91440" bIns="45720"/>
          <a:lstStyle/>
          <a:p>
            <a:pPr algn="ctr" eaLnBrk="1" hangingPunct="1"/>
            <a:r>
              <a:rPr lang="en-US" sz="2800" b="1" dirty="0">
                <a:latin typeface="TimesNewRomanPS"/>
              </a:rPr>
              <a:t>Characteristics of Business Opportunity</a:t>
            </a:r>
          </a:p>
        </p:txBody>
      </p:sp>
      <p:sp>
        <p:nvSpPr>
          <p:cNvPr id="20483" name="Content Placeholder 18"/>
          <p:cNvSpPr>
            <a:spLocks noGrp="1"/>
          </p:cNvSpPr>
          <p:nvPr>
            <p:ph idx="1"/>
          </p:nvPr>
        </p:nvSpPr>
        <p:spPr>
          <a:xfrm>
            <a:off x="152401" y="1142999"/>
            <a:ext cx="8686800" cy="5362303"/>
          </a:xfrm>
        </p:spPr>
        <p:txBody>
          <a:bodyPr>
            <a:normAutofit fontScale="92500" lnSpcReduction="20000"/>
          </a:bodyPr>
          <a:lstStyle/>
          <a:p>
            <a:pPr marL="469900" indent="-469900">
              <a:lnSpc>
                <a:spcPct val="150000"/>
              </a:lnSpc>
            </a:pPr>
            <a:r>
              <a:rPr lang="en-US" sz="2400" dirty="0">
                <a:solidFill>
                  <a:srgbClr val="FF9900"/>
                </a:solidFill>
                <a:latin typeface="TimesNewRomanPS"/>
              </a:rPr>
              <a:t>Urgency</a:t>
            </a:r>
            <a:r>
              <a:rPr lang="en-US" sz="2400" dirty="0">
                <a:latin typeface="TimesNewRomanPS"/>
              </a:rPr>
              <a:t> of the market need</a:t>
            </a:r>
          </a:p>
          <a:p>
            <a:pPr marL="469900" indent="-469900">
              <a:lnSpc>
                <a:spcPct val="150000"/>
              </a:lnSpc>
            </a:pPr>
            <a:r>
              <a:rPr lang="en-US" sz="2400" dirty="0">
                <a:solidFill>
                  <a:srgbClr val="FF0066"/>
                </a:solidFill>
                <a:latin typeface="TimesNewRomanPS"/>
              </a:rPr>
              <a:t>Adequate market size</a:t>
            </a:r>
            <a:r>
              <a:rPr lang="en-US" sz="2400" dirty="0">
                <a:latin typeface="TimesNewRomanPS"/>
              </a:rPr>
              <a:t> – Demographic, Geographical, Lifestyle Factor.</a:t>
            </a:r>
          </a:p>
          <a:p>
            <a:pPr marL="469900" indent="-469900">
              <a:lnSpc>
                <a:spcPct val="150000"/>
              </a:lnSpc>
            </a:pPr>
            <a:r>
              <a:rPr lang="en-US" sz="2400" dirty="0">
                <a:solidFill>
                  <a:srgbClr val="00B0F0"/>
                </a:solidFill>
                <a:latin typeface="TimesNewRomanPS"/>
              </a:rPr>
              <a:t>Sound business model </a:t>
            </a:r>
            <a:r>
              <a:rPr lang="en-US" sz="2400" dirty="0">
                <a:latin typeface="TimesNewRomanPS"/>
              </a:rPr>
              <a:t>– Purpose, </a:t>
            </a:r>
            <a:r>
              <a:rPr lang="en-US" sz="2400" dirty="0" smtClean="0">
                <a:latin typeface="TimesNewRomanPS"/>
              </a:rPr>
              <a:t>Strategies, </a:t>
            </a:r>
            <a:r>
              <a:rPr lang="en-US" sz="2400" dirty="0">
                <a:latin typeface="TimesNewRomanPS"/>
              </a:rPr>
              <a:t>infrastructure, </a:t>
            </a:r>
            <a:r>
              <a:rPr lang="en-US" sz="2400" dirty="0" smtClean="0">
                <a:latin typeface="TimesNewRomanPS"/>
              </a:rPr>
              <a:t>Organizational </a:t>
            </a:r>
            <a:r>
              <a:rPr lang="en-US" sz="2400" dirty="0">
                <a:latin typeface="TimesNewRomanPS"/>
              </a:rPr>
              <a:t>Structure, Marketing Program, operation policy and procedure. </a:t>
            </a:r>
          </a:p>
          <a:p>
            <a:pPr marL="469900" indent="-469900">
              <a:lnSpc>
                <a:spcPct val="150000"/>
              </a:lnSpc>
            </a:pPr>
            <a:r>
              <a:rPr lang="en-US" sz="2400" dirty="0">
                <a:solidFill>
                  <a:srgbClr val="00B050"/>
                </a:solidFill>
                <a:latin typeface="TimesNewRomanPS"/>
              </a:rPr>
              <a:t>Potential brand value </a:t>
            </a:r>
            <a:r>
              <a:rPr lang="en-US" sz="2400" dirty="0">
                <a:latin typeface="TimesNewRomanPS"/>
              </a:rPr>
              <a:t>- to maintain a competitive advantage in the market. </a:t>
            </a:r>
          </a:p>
          <a:p>
            <a:pPr marL="469900" indent="-469900">
              <a:lnSpc>
                <a:spcPct val="150000"/>
              </a:lnSpc>
            </a:pPr>
            <a:r>
              <a:rPr lang="en-US" sz="2400" dirty="0">
                <a:solidFill>
                  <a:srgbClr val="660066"/>
                </a:solidFill>
                <a:latin typeface="TimesNewRomanPS"/>
              </a:rPr>
              <a:t>An able management team </a:t>
            </a:r>
            <a:r>
              <a:rPr lang="en-US" sz="2400" dirty="0">
                <a:latin typeface="TimesNewRomanPS"/>
              </a:rPr>
              <a:t>- to make it worthwhile and the team should be looking forward to being involved with it for a long time.</a:t>
            </a:r>
          </a:p>
          <a:p>
            <a:pPr marL="469900" indent="-469900"/>
            <a:endParaRPr lang="en-US" sz="1600" dirty="0">
              <a:latin typeface="TimesNewRomanPS"/>
            </a:endParaRPr>
          </a:p>
          <a:p>
            <a:pPr marL="469900" indent="-469900">
              <a:buFont typeface="Wingdings 2" pitchFamily="18" charset="2"/>
              <a:buNone/>
            </a:pPr>
            <a:endParaRPr lang="en-US" sz="1600" dirty="0">
              <a:latin typeface="TimesNewRomanPS"/>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p:cNvSpPr>
            <a:spLocks noGrp="1" noChangeArrowheads="1"/>
          </p:cNvSpPr>
          <p:nvPr>
            <p:ph type="title"/>
          </p:nvPr>
        </p:nvSpPr>
        <p:spPr/>
        <p:txBody>
          <a:bodyPr lIns="91440" rIns="91440" bIns="45720"/>
          <a:lstStyle/>
          <a:p>
            <a:pPr algn="ctr" eaLnBrk="1" hangingPunct="1"/>
            <a:r>
              <a:rPr lang="en-US" sz="3600" b="1" dirty="0">
                <a:latin typeface="TimesNewRomanPS"/>
              </a:rPr>
              <a:t>When Is an Idea an Opportunity?</a:t>
            </a:r>
          </a:p>
        </p:txBody>
      </p:sp>
      <p:sp>
        <p:nvSpPr>
          <p:cNvPr id="24578" name="Rectangle 3"/>
          <p:cNvSpPr>
            <a:spLocks noGrp="1" noChangeArrowheads="1"/>
          </p:cNvSpPr>
          <p:nvPr>
            <p:ph idx="1"/>
          </p:nvPr>
        </p:nvSpPr>
        <p:spPr/>
        <p:txBody>
          <a:bodyPr>
            <a:normAutofit fontScale="92500"/>
          </a:bodyPr>
          <a:lstStyle/>
          <a:p>
            <a:pPr marL="469900" indent="-469900">
              <a:buFont typeface="Wingdings" pitchFamily="2" charset="2"/>
              <a:buChar char="Ø"/>
            </a:pPr>
            <a:r>
              <a:rPr lang="en-GB" sz="2400" dirty="0" smtClean="0">
                <a:latin typeface="TimesNewRomanPS"/>
              </a:rPr>
              <a:t>A business opportunity is a business idea that has been researched upon, refined and packaged into a promising venture that is ready to launch.</a:t>
            </a:r>
          </a:p>
          <a:p>
            <a:pPr marL="469900" indent="-469900">
              <a:buFont typeface="Wingdings" pitchFamily="2" charset="2"/>
              <a:buChar char="Ø"/>
            </a:pPr>
            <a:r>
              <a:rPr lang="en-GB" sz="2400" dirty="0" smtClean="0">
                <a:latin typeface="TimesNewRomanPS"/>
              </a:rPr>
              <a:t>5 essential qualities are required:-</a:t>
            </a:r>
          </a:p>
          <a:p>
            <a:pPr marL="469900" indent="-469900">
              <a:lnSpc>
                <a:spcPct val="150000"/>
              </a:lnSpc>
            </a:pPr>
            <a:r>
              <a:rPr lang="en-GB" sz="2400" dirty="0" smtClean="0">
                <a:solidFill>
                  <a:srgbClr val="00B050"/>
                </a:solidFill>
                <a:latin typeface="TimesNewRomanPS"/>
              </a:rPr>
              <a:t>Attractiveness</a:t>
            </a:r>
            <a:endParaRPr lang="en-GB" sz="2400" dirty="0">
              <a:solidFill>
                <a:srgbClr val="00B050"/>
              </a:solidFill>
              <a:latin typeface="TimesNewRomanPS"/>
            </a:endParaRPr>
          </a:p>
          <a:p>
            <a:pPr marL="469900" indent="-469900">
              <a:lnSpc>
                <a:spcPct val="150000"/>
              </a:lnSpc>
            </a:pPr>
            <a:r>
              <a:rPr lang="en-GB" sz="2400" dirty="0">
                <a:solidFill>
                  <a:srgbClr val="660066"/>
                </a:solidFill>
                <a:latin typeface="TimesNewRomanPS"/>
              </a:rPr>
              <a:t>Timeliness</a:t>
            </a:r>
          </a:p>
          <a:p>
            <a:pPr marL="469900" indent="-469900">
              <a:lnSpc>
                <a:spcPct val="150000"/>
              </a:lnSpc>
            </a:pPr>
            <a:r>
              <a:rPr lang="en-GB" sz="2400" dirty="0" smtClean="0">
                <a:solidFill>
                  <a:srgbClr val="FF0066"/>
                </a:solidFill>
                <a:latin typeface="TimesNewRomanPS"/>
              </a:rPr>
              <a:t>Durability</a:t>
            </a:r>
          </a:p>
          <a:p>
            <a:pPr marL="469900" indent="-469900">
              <a:lnSpc>
                <a:spcPct val="150000"/>
              </a:lnSpc>
            </a:pPr>
            <a:r>
              <a:rPr lang="en-GB" sz="2400" dirty="0" smtClean="0">
                <a:solidFill>
                  <a:srgbClr val="FF0066"/>
                </a:solidFill>
                <a:latin typeface="TimesNewRomanPS"/>
              </a:rPr>
              <a:t>Relevant (Must fulfil customer needs or solve the problem)</a:t>
            </a:r>
          </a:p>
          <a:p>
            <a:pPr marL="469900" indent="-469900">
              <a:lnSpc>
                <a:spcPct val="150000"/>
              </a:lnSpc>
            </a:pPr>
            <a:r>
              <a:rPr lang="en-GB" sz="2400" dirty="0" smtClean="0">
                <a:solidFill>
                  <a:srgbClr val="660066"/>
                </a:solidFill>
                <a:latin typeface="TimesNewRomanPS"/>
              </a:rPr>
              <a:t>Creative and innovative</a:t>
            </a:r>
            <a:endParaRPr lang="en-GB" sz="2400" dirty="0" smtClean="0">
              <a:solidFill>
                <a:srgbClr val="660066"/>
              </a:solidFill>
              <a:latin typeface="TimesNewRomanPS"/>
            </a:endParaRPr>
          </a:p>
          <a:p>
            <a:pPr marL="469900" indent="-469900">
              <a:lnSpc>
                <a:spcPct val="150000"/>
              </a:lnSpc>
              <a:buNone/>
            </a:pPr>
            <a:endParaRPr lang="en-GB" sz="2400" dirty="0" smtClean="0">
              <a:solidFill>
                <a:srgbClr val="FF0066"/>
              </a:solidFill>
              <a:latin typeface="TimesNewRomanPS"/>
            </a:endParaRPr>
          </a:p>
          <a:p>
            <a:pPr marL="469900" indent="-469900">
              <a:lnSpc>
                <a:spcPct val="150000"/>
              </a:lnSpc>
            </a:pPr>
            <a:endParaRPr lang="en-GB" sz="2400" dirty="0" smtClean="0">
              <a:solidFill>
                <a:srgbClr val="FF0066"/>
              </a:solidFill>
              <a:latin typeface="TimesNewRomanPS"/>
            </a:endParaRPr>
          </a:p>
          <a:p>
            <a:pPr marL="469900" indent="-469900">
              <a:lnSpc>
                <a:spcPct val="150000"/>
              </a:lnSpc>
            </a:pPr>
            <a:endParaRPr lang="en-GB" sz="2400" dirty="0">
              <a:solidFill>
                <a:srgbClr val="FF0066"/>
              </a:solidFill>
              <a:latin typeface="TimesNewRomanPS"/>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dirty="0">
                <a:latin typeface="TimesNewRomanPS"/>
              </a:rPr>
              <a:t>Methods for Generating New Business Ideas</a:t>
            </a:r>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8CCC461-8D67-4436-A77A-FF9894DA908C}"/>
              </a:ext>
            </a:extLst>
          </p:cNvPr>
          <p:cNvSpPr>
            <a:spLocks noGrp="1"/>
          </p:cNvSpPr>
          <p:nvPr>
            <p:ph type="title"/>
          </p:nvPr>
        </p:nvSpPr>
        <p:spPr/>
        <p:txBody>
          <a:bodyPr/>
          <a:lstStyle/>
          <a:p>
            <a:endParaRPr lang="en-US"/>
          </a:p>
        </p:txBody>
      </p:sp>
      <p:pic>
        <p:nvPicPr>
          <p:cNvPr id="2050" name="Picture 2" descr="Image result for brainstorming">
            <a:extLst>
              <a:ext uri="{FF2B5EF4-FFF2-40B4-BE49-F238E27FC236}">
                <a16:creationId xmlns:a16="http://schemas.microsoft.com/office/drawing/2014/main" xmlns="" id="{57251194-4A55-48D2-9E9B-B4C858E19EC1}"/>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336200" y="1045028"/>
            <a:ext cx="4007201" cy="5460273"/>
          </a:xfrm>
          <a:prstGeom prst="rect">
            <a:avLst/>
          </a:prstGeom>
          <a:noFill/>
          <a:extLst>
            <a:ext uri="{909E8E84-426E-40DD-AFC4-6F175D3DCCD1}">
              <a14:hiddenFill xmlns:a14="http://schemas.microsoft.com/office/drawing/2010/main" xmlns="">
                <a:solidFill>
                  <a:srgbClr val="FFFFFF"/>
                </a:solidFill>
              </a14:hiddenFill>
            </a:ext>
          </a:extLst>
        </p:spPr>
      </p:pic>
      <p:pic>
        <p:nvPicPr>
          <p:cNvPr id="2052" name="Picture 4" descr="Image result for survey">
            <a:extLst>
              <a:ext uri="{FF2B5EF4-FFF2-40B4-BE49-F238E27FC236}">
                <a16:creationId xmlns:a16="http://schemas.microsoft.com/office/drawing/2014/main" xmlns="" id="{23EFCCDA-5A70-4994-8A2F-B1ECB7D87BDE}"/>
              </a:ext>
            </a:extLst>
          </p:cNvPr>
          <p:cNvPicPr>
            <a:picLocks noGrp="1" noChangeAspect="1" noChangeArrowheads="1"/>
          </p:cNvPicPr>
          <p:nvPr>
            <p:ph idx="1"/>
          </p:nvPr>
        </p:nvPicPr>
        <p:blipFill>
          <a:blip r:embed="rId3">
            <a:extLst>
              <a:ext uri="{28A0092B-C50C-407E-A947-70E740481C1C}">
                <a14:useLocalDpi xmlns:a14="http://schemas.microsoft.com/office/drawing/2010/main" xmlns="" val="0"/>
              </a:ext>
            </a:extLst>
          </a:blip>
          <a:srcRect/>
          <a:stretch>
            <a:fillRect/>
          </a:stretch>
        </p:blipFill>
        <p:spPr bwMode="auto">
          <a:xfrm>
            <a:off x="4800601" y="1025099"/>
            <a:ext cx="4114800" cy="5299501"/>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0442933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3"/>
          <p:cNvSpPr>
            <a:spLocks noGrp="1" noChangeArrowheads="1"/>
          </p:cNvSpPr>
          <p:nvPr>
            <p:ph idx="1"/>
          </p:nvPr>
        </p:nvSpPr>
        <p:spPr>
          <a:xfrm>
            <a:off x="200025" y="228600"/>
            <a:ext cx="8763000" cy="6248400"/>
          </a:xfrm>
        </p:spPr>
        <p:txBody>
          <a:bodyPr>
            <a:normAutofit fontScale="92500" lnSpcReduction="20000"/>
          </a:bodyPr>
          <a:lstStyle/>
          <a:p>
            <a:pPr marL="469900" indent="-469900" eaLnBrk="1" hangingPunct="1">
              <a:buNone/>
            </a:pPr>
            <a:r>
              <a:rPr lang="en-US" sz="2400" dirty="0">
                <a:latin typeface="TimesNewRomanPS"/>
              </a:rPr>
              <a:t>Brainstorming</a:t>
            </a:r>
          </a:p>
          <a:p>
            <a:pPr lvl="1">
              <a:lnSpc>
                <a:spcPct val="150000"/>
              </a:lnSpc>
            </a:pPr>
            <a:r>
              <a:rPr lang="en-US" sz="2000" dirty="0">
                <a:solidFill>
                  <a:srgbClr val="FF9900"/>
                </a:solidFill>
              </a:rPr>
              <a:t>8–12 people</a:t>
            </a:r>
            <a:r>
              <a:rPr lang="en-US" sz="2000" dirty="0"/>
              <a:t> and should be performed in a relaxed environment. </a:t>
            </a:r>
          </a:p>
          <a:p>
            <a:pPr lvl="1">
              <a:lnSpc>
                <a:spcPct val="150000"/>
              </a:lnSpc>
            </a:pPr>
            <a:r>
              <a:rPr lang="en-US" sz="2000" dirty="0"/>
              <a:t>Encouraged </a:t>
            </a:r>
            <a:r>
              <a:rPr lang="en-US" sz="2000" dirty="0">
                <a:solidFill>
                  <a:srgbClr val="00B0F0"/>
                </a:solidFill>
              </a:rPr>
              <a:t>to share every idea that enters their mind </a:t>
            </a:r>
            <a:r>
              <a:rPr lang="en-US" sz="2000" dirty="0"/>
              <a:t>with the assurance that there is no right or wrong answer. </a:t>
            </a:r>
          </a:p>
          <a:p>
            <a:pPr lvl="1">
              <a:lnSpc>
                <a:spcPct val="150000"/>
              </a:lnSpc>
            </a:pPr>
            <a:r>
              <a:rPr lang="en-US" sz="2000" dirty="0">
                <a:solidFill>
                  <a:srgbClr val="FF0066"/>
                </a:solidFill>
              </a:rPr>
              <a:t>Setting the time limit </a:t>
            </a:r>
            <a:r>
              <a:rPr lang="en-US" sz="2000" dirty="0"/>
              <a:t>(such as, say, 30 minutes) for the session. </a:t>
            </a:r>
          </a:p>
          <a:p>
            <a:pPr lvl="1">
              <a:lnSpc>
                <a:spcPct val="150000"/>
              </a:lnSpc>
            </a:pPr>
            <a:r>
              <a:rPr lang="en-US" sz="2000" dirty="0"/>
              <a:t>The facilitator clearly </a:t>
            </a:r>
            <a:r>
              <a:rPr lang="en-US" sz="2000" dirty="0">
                <a:solidFill>
                  <a:srgbClr val="FF0000"/>
                </a:solidFill>
              </a:rPr>
              <a:t>sets down the rules</a:t>
            </a:r>
            <a:r>
              <a:rPr lang="en-US" sz="2000" dirty="0"/>
              <a:t>, discouraging criticism of any kind and encouraging a freewheeling approach, the voicing of as many ideas as possible, and a collective and constructive effort towards the improvement of ideas. </a:t>
            </a:r>
          </a:p>
          <a:p>
            <a:pPr lvl="1">
              <a:lnSpc>
                <a:spcPct val="150000"/>
              </a:lnSpc>
            </a:pPr>
            <a:r>
              <a:rPr lang="en-US" sz="2000" dirty="0"/>
              <a:t>The facilitator </a:t>
            </a:r>
            <a:r>
              <a:rPr lang="en-US" sz="2000" dirty="0">
                <a:solidFill>
                  <a:srgbClr val="00B050"/>
                </a:solidFill>
              </a:rPr>
              <a:t>writes each idea down for everyone to see</a:t>
            </a:r>
            <a:r>
              <a:rPr lang="en-US" sz="2000" dirty="0"/>
              <a:t>. </a:t>
            </a:r>
          </a:p>
          <a:p>
            <a:pPr lvl="1">
              <a:lnSpc>
                <a:spcPct val="150000"/>
              </a:lnSpc>
            </a:pPr>
            <a:r>
              <a:rPr lang="en-US" sz="2000" dirty="0">
                <a:solidFill>
                  <a:srgbClr val="FF0066"/>
                </a:solidFill>
              </a:rPr>
              <a:t>Once time is up, the best ideas are selected</a:t>
            </a:r>
            <a:r>
              <a:rPr lang="en-US" sz="2000" dirty="0"/>
              <a:t>, based on a few criteria decided upon in advance (such as, say, cost-effectiveness). </a:t>
            </a:r>
          </a:p>
          <a:p>
            <a:pPr lvl="1">
              <a:lnSpc>
                <a:spcPct val="150000"/>
              </a:lnSpc>
            </a:pPr>
            <a:r>
              <a:rPr lang="en-US" sz="2000" dirty="0"/>
              <a:t>The selection must be made on the basis of a consensus from everyone in the group. </a:t>
            </a:r>
          </a:p>
          <a:p>
            <a:pPr lvl="1">
              <a:lnSpc>
                <a:spcPct val="150000"/>
              </a:lnSpc>
            </a:pPr>
            <a:r>
              <a:rPr lang="en-US" sz="2000" dirty="0">
                <a:solidFill>
                  <a:srgbClr val="7030A0"/>
                </a:solidFill>
              </a:rPr>
              <a:t>A score (say, zero to ten points) is given to each idea </a:t>
            </a:r>
            <a:r>
              <a:rPr lang="en-US" sz="2000" dirty="0"/>
              <a:t>depending on how well it meets the criteria. </a:t>
            </a:r>
            <a:endParaRPr lang="en-US" sz="2000" dirty="0">
              <a:latin typeface="TimesNewRomanPS"/>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76200"/>
            <a:ext cx="7886700" cy="653778"/>
          </a:xfrm>
        </p:spPr>
        <p:txBody>
          <a:bodyPr>
            <a:normAutofit fontScale="90000"/>
          </a:bodyPr>
          <a:lstStyle/>
          <a:p>
            <a:r>
              <a:rPr lang="en-US" dirty="0">
                <a:latin typeface="TimesNewRomanPS"/>
              </a:rPr>
              <a:t>Survey Method</a:t>
            </a:r>
            <a:endParaRPr lang="en-US" dirty="0"/>
          </a:p>
        </p:txBody>
      </p:sp>
      <p:sp>
        <p:nvSpPr>
          <p:cNvPr id="3" name="Content Placeholder 2"/>
          <p:cNvSpPr>
            <a:spLocks noGrp="1"/>
          </p:cNvSpPr>
          <p:nvPr>
            <p:ph idx="1"/>
          </p:nvPr>
        </p:nvSpPr>
        <p:spPr>
          <a:xfrm>
            <a:off x="323305" y="838200"/>
            <a:ext cx="8592095" cy="5943600"/>
          </a:xfrm>
        </p:spPr>
        <p:txBody>
          <a:bodyPr>
            <a:normAutofit fontScale="62500" lnSpcReduction="20000"/>
          </a:bodyPr>
          <a:lstStyle/>
          <a:p>
            <a:pPr marL="469900" indent="-469900">
              <a:lnSpc>
                <a:spcPct val="150000"/>
              </a:lnSpc>
            </a:pPr>
            <a:r>
              <a:rPr lang="en-US" dirty="0"/>
              <a:t>The </a:t>
            </a:r>
            <a:r>
              <a:rPr lang="en-US" dirty="0">
                <a:solidFill>
                  <a:srgbClr val="7030A0"/>
                </a:solidFill>
              </a:rPr>
              <a:t>survey method </a:t>
            </a:r>
            <a:r>
              <a:rPr lang="en-US" dirty="0"/>
              <a:t>involves gathering information from a representative sample population, that is, a fraction of the whole population under study that presents an accurate proportional representation of that population.</a:t>
            </a:r>
          </a:p>
          <a:p>
            <a:pPr marL="469900" indent="-469900">
              <a:lnSpc>
                <a:spcPct val="150000"/>
              </a:lnSpc>
            </a:pPr>
            <a:r>
              <a:rPr lang="en-US" dirty="0">
                <a:solidFill>
                  <a:srgbClr val="FF0066"/>
                </a:solidFill>
              </a:rPr>
              <a:t>Surveys generate new products, services, and business ideas because they ask specific questions and get specific answers. </a:t>
            </a:r>
          </a:p>
          <a:p>
            <a:pPr marL="469900" indent="-469900">
              <a:lnSpc>
                <a:spcPct val="150000"/>
              </a:lnSpc>
            </a:pPr>
            <a:r>
              <a:rPr lang="en-US" b="1" dirty="0">
                <a:solidFill>
                  <a:srgbClr val="FF9900"/>
                </a:solidFill>
              </a:rPr>
              <a:t>For example</a:t>
            </a:r>
            <a:r>
              <a:rPr lang="en-US" b="1" dirty="0"/>
              <a:t>, </a:t>
            </a:r>
            <a:r>
              <a:rPr lang="en-US" dirty="0">
                <a:solidFill>
                  <a:srgbClr val="00B050"/>
                </a:solidFill>
              </a:rPr>
              <a:t>Hindustan Unilever Limited undertook a market survey to explore the possibility of penetrating rural markets in India</a:t>
            </a:r>
            <a:r>
              <a:rPr lang="en-US" dirty="0"/>
              <a:t>, and this helped the market research team to identify the idea of introducing shampoo sachets, which became an instant hit with people who would not buy an entire bottle of shampoo. </a:t>
            </a:r>
          </a:p>
          <a:p>
            <a:pPr marL="469900" indent="-469900">
              <a:lnSpc>
                <a:spcPct val="150000"/>
              </a:lnSpc>
            </a:pPr>
            <a:r>
              <a:rPr lang="en-US" dirty="0"/>
              <a:t>Surveys may be of different types, such as general and specific surveys, regular and ad hoc surveys, preliminary and final surveys, and census and sample surveys.</a:t>
            </a:r>
            <a:endParaRPr lang="en-US" dirty="0">
              <a:latin typeface="TimesNewRomanPS"/>
            </a:endParaRPr>
          </a:p>
          <a:p>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305" y="228600"/>
            <a:ext cx="8592095" cy="6276703"/>
          </a:xfrm>
        </p:spPr>
        <p:txBody>
          <a:bodyPr>
            <a:normAutofit fontScale="62500" lnSpcReduction="20000"/>
          </a:bodyPr>
          <a:lstStyle/>
          <a:p>
            <a:pPr marL="469900" indent="-469900">
              <a:lnSpc>
                <a:spcPct val="150000"/>
              </a:lnSpc>
              <a:buNone/>
            </a:pPr>
            <a:r>
              <a:rPr lang="en-US" sz="2400" b="1" dirty="0">
                <a:solidFill>
                  <a:srgbClr val="FF0066"/>
                </a:solidFill>
                <a:latin typeface="TimesNewRomanPS"/>
              </a:rPr>
              <a:t>Reverse Brainstorming - </a:t>
            </a:r>
            <a:r>
              <a:rPr lang="en-US" dirty="0"/>
              <a:t>with the exception that </a:t>
            </a:r>
            <a:r>
              <a:rPr lang="en-US" b="1" dirty="0">
                <a:solidFill>
                  <a:srgbClr val="00B050"/>
                </a:solidFill>
              </a:rPr>
              <a:t>criticism is allowed. </a:t>
            </a:r>
          </a:p>
          <a:p>
            <a:pPr marL="469900" indent="-469900">
              <a:lnSpc>
                <a:spcPct val="150000"/>
              </a:lnSpc>
            </a:pPr>
            <a:r>
              <a:rPr lang="en-US" dirty="0"/>
              <a:t>The </a:t>
            </a:r>
            <a:r>
              <a:rPr lang="en-US" dirty="0">
                <a:solidFill>
                  <a:srgbClr val="0070C0"/>
                </a:solidFill>
              </a:rPr>
              <a:t>focus is on the negative aspects of every idea </a:t>
            </a:r>
            <a:r>
              <a:rPr lang="en-US" dirty="0"/>
              <a:t>that has been generated through brainstorming. </a:t>
            </a:r>
          </a:p>
          <a:p>
            <a:pPr marL="469900" indent="-469900">
              <a:lnSpc>
                <a:spcPct val="150000"/>
              </a:lnSpc>
            </a:pPr>
            <a:r>
              <a:rPr lang="en-US" dirty="0"/>
              <a:t>Also called the “sifting” process, this process most often involves the </a:t>
            </a:r>
            <a:r>
              <a:rPr lang="en-US" dirty="0">
                <a:solidFill>
                  <a:srgbClr val="FF0066"/>
                </a:solidFill>
              </a:rPr>
              <a:t>identification of everything that is wrong with an idea</a:t>
            </a:r>
            <a:r>
              <a:rPr lang="en-US" dirty="0"/>
              <a:t>, followed by a discussion of ways to overcome these problems.</a:t>
            </a:r>
            <a:endParaRPr lang="en-US" dirty="0">
              <a:latin typeface="TimesNewRomanPS"/>
            </a:endParaRPr>
          </a:p>
          <a:p>
            <a:pPr marL="469900" indent="-469900">
              <a:lnSpc>
                <a:spcPct val="150000"/>
              </a:lnSpc>
              <a:buNone/>
            </a:pPr>
            <a:r>
              <a:rPr lang="en-US" sz="2400" b="1" dirty="0">
                <a:solidFill>
                  <a:srgbClr val="FF9900"/>
                </a:solidFill>
                <a:latin typeface="TimesNewRomanPS"/>
              </a:rPr>
              <a:t>Gordon method </a:t>
            </a:r>
            <a:r>
              <a:rPr lang="en-US" sz="2400" dirty="0">
                <a:solidFill>
                  <a:srgbClr val="FF0066"/>
                </a:solidFill>
                <a:latin typeface="TimesNewRomanPS"/>
              </a:rPr>
              <a:t>- </a:t>
            </a:r>
            <a:r>
              <a:rPr lang="en-US" dirty="0">
                <a:solidFill>
                  <a:srgbClr val="0070C0"/>
                </a:solidFill>
              </a:rPr>
              <a:t>Collective discussion addresses every aspect of the planned </a:t>
            </a:r>
            <a:r>
              <a:rPr lang="en-US" dirty="0"/>
              <a:t>product in an uninhibited solution-oriented way.</a:t>
            </a:r>
          </a:p>
          <a:p>
            <a:pPr marL="469900" indent="-469900">
              <a:lnSpc>
                <a:spcPct val="150000"/>
              </a:lnSpc>
              <a:buNone/>
            </a:pPr>
            <a:r>
              <a:rPr lang="en-US" dirty="0"/>
              <a:t> </a:t>
            </a:r>
            <a:r>
              <a:rPr lang="en-US" b="1" dirty="0"/>
              <a:t>For example, </a:t>
            </a:r>
            <a:r>
              <a:rPr lang="en-US" dirty="0"/>
              <a:t>to devise a new pen-holder, the group discusses the “holding” theme and examines all possible meanings of this word and all possible examples of “holding” (such as items, nature, etc.). </a:t>
            </a:r>
          </a:p>
          <a:p>
            <a:pPr marL="469900" indent="-469900">
              <a:lnSpc>
                <a:spcPct val="150000"/>
              </a:lnSpc>
              <a:buNone/>
            </a:pPr>
            <a:r>
              <a:rPr lang="en-US" dirty="0"/>
              <a:t>The group will later sit and study each idea to see if any of them may be useful for the planning of a new pen-holder. This </a:t>
            </a:r>
            <a:r>
              <a:rPr lang="en-US" dirty="0">
                <a:solidFill>
                  <a:srgbClr val="00B050"/>
                </a:solidFill>
              </a:rPr>
              <a:t>discussion encourages a fresh, creative, and unusual approach to developing a new product.</a:t>
            </a:r>
            <a:endParaRPr lang="en-US" dirty="0">
              <a:solidFill>
                <a:srgbClr val="00B050"/>
              </a:solidFill>
              <a:latin typeface="TimesNewRomanPS"/>
            </a:endParaRPr>
          </a:p>
          <a:p>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57EA4799-34D2-4141-84C4-D01B2CC6C494}"/>
              </a:ext>
            </a:extLst>
          </p:cNvPr>
          <p:cNvSpPr>
            <a:spLocks noGrp="1"/>
          </p:cNvSpPr>
          <p:nvPr>
            <p:ph type="title"/>
          </p:nvPr>
        </p:nvSpPr>
        <p:spPr>
          <a:xfrm>
            <a:off x="722313" y="838200"/>
            <a:ext cx="7772400" cy="4930775"/>
          </a:xfrm>
        </p:spPr>
        <p:txBody>
          <a:bodyPr>
            <a:normAutofit/>
          </a:bodyPr>
          <a:lstStyle/>
          <a:p>
            <a:r>
              <a:rPr lang="en-US" sz="4800" b="1" dirty="0" smtClean="0">
                <a:latin typeface="Times New Roman" pitchFamily="18" charset="0"/>
              </a:rPr>
              <a:t>Entrepreneurial Opportunity</a:t>
            </a:r>
            <a:endParaRPr lang="en-US" dirty="0"/>
          </a:p>
        </p:txBody>
      </p:sp>
      <p:sp>
        <p:nvSpPr>
          <p:cNvPr id="5" name="Text Placeholder 4">
            <a:extLst>
              <a:ext uri="{FF2B5EF4-FFF2-40B4-BE49-F238E27FC236}">
                <a16:creationId xmlns:a16="http://schemas.microsoft.com/office/drawing/2014/main" xmlns="" id="{AE9FDD24-859F-46C9-8D46-0BABF242C24A}"/>
              </a:ext>
            </a:extLst>
          </p:cNvPr>
          <p:cNvSpPr>
            <a:spLocks noGrp="1"/>
          </p:cNvSpPr>
          <p:nvPr>
            <p:ph type="body" idx="1"/>
          </p:nvPr>
        </p:nvSpPr>
        <p:spPr/>
        <p:txBody>
          <a:bodyPr/>
          <a:lstStyle/>
          <a:p>
            <a:r>
              <a:rPr lang="en-US" dirty="0" smtClean="0"/>
              <a:t>W</a:t>
            </a:r>
            <a:r>
              <a:rPr lang="en-US" dirty="0" smtClean="0">
                <a:solidFill>
                  <a:schemeClr val="bg2">
                    <a:lumMod val="10000"/>
                  </a:schemeClr>
                </a:solidFill>
              </a:rPr>
              <a:t>hat leads to the creation of opportunities?</a:t>
            </a:r>
            <a:endParaRPr lang="en-US" dirty="0">
              <a:solidFill>
                <a:schemeClr val="bg2">
                  <a:lumMod val="10000"/>
                </a:schemeClr>
              </a:solidFill>
            </a:endParaRPr>
          </a:p>
        </p:txBody>
      </p:sp>
    </p:spTree>
    <p:extLst>
      <p:ext uri="{BB962C8B-B14F-4D97-AF65-F5344CB8AC3E}">
        <p14:creationId xmlns:p14="http://schemas.microsoft.com/office/powerpoint/2010/main" xmlns="" val="22566155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rPr>
              <a:t>Technological change</a:t>
            </a:r>
            <a:r>
              <a:rPr lang="en-US" dirty="0"/>
              <a:t> </a:t>
            </a:r>
          </a:p>
        </p:txBody>
      </p:sp>
      <p:pic>
        <p:nvPicPr>
          <p:cNvPr id="5" name="Picture 2"/>
          <p:cNvPicPr>
            <a:picLocks noGrp="1" noChangeAspect="1" noChangeArrowheads="1"/>
          </p:cNvPicPr>
          <p:nvPr>
            <p:ph idx="1"/>
          </p:nvPr>
        </p:nvPicPr>
        <p:blipFill>
          <a:blip r:embed="rId2"/>
          <a:srcRect l="18156" t="23958" r="17587" b="12423"/>
          <a:stretch>
            <a:fillRect/>
          </a:stretch>
        </p:blipFill>
        <p:spPr bwMode="auto">
          <a:xfrm>
            <a:off x="1219200" y="1295400"/>
            <a:ext cx="6688439" cy="4724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xmlns="" id="{06B8199A-9B2A-4D3B-B31C-FA5CBC650B3F}"/>
              </a:ext>
            </a:extLst>
          </p:cNvPr>
          <p:cNvGraphicFramePr>
            <a:graphicFrameLocks noGrp="1"/>
          </p:cNvGraphicFramePr>
          <p:nvPr>
            <p:ph idx="1"/>
            <p:extLst>
              <p:ext uri="{D42A27DB-BD31-4B8C-83A1-F6EECF244321}">
                <p14:modId xmlns:p14="http://schemas.microsoft.com/office/powerpoint/2010/main" xmlns="" val="541895763"/>
              </p:ext>
            </p:extLst>
          </p:nvPr>
        </p:nvGraphicFramePr>
        <p:xfrm>
          <a:off x="161925" y="888206"/>
          <a:ext cx="8820150" cy="50815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221077245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p:txBody>
          <a:bodyPr lIns="91440" rIns="91440" bIns="45720"/>
          <a:lstStyle/>
          <a:p>
            <a:r>
              <a:rPr lang="en-US" sz="2800" dirty="0" smtClean="0">
                <a:latin typeface="Times New Roman" pitchFamily="18" charset="0"/>
              </a:rPr>
              <a:t>Entrepreneurial Opportunity</a:t>
            </a:r>
            <a:r>
              <a:rPr lang="en-US" sz="2800" b="1" dirty="0" smtClean="0">
                <a:latin typeface="Times New Roman" pitchFamily="18" charset="0"/>
              </a:rPr>
              <a:t>– </a:t>
            </a:r>
            <a:r>
              <a:rPr lang="en-US" sz="2800" b="1" dirty="0">
                <a:latin typeface="Times New Roman" pitchFamily="18" charset="0"/>
              </a:rPr>
              <a:t>External Change </a:t>
            </a:r>
          </a:p>
        </p:txBody>
      </p:sp>
      <p:sp>
        <p:nvSpPr>
          <p:cNvPr id="28674" name="Content Placeholder 2"/>
          <p:cNvSpPr>
            <a:spLocks noGrp="1"/>
          </p:cNvSpPr>
          <p:nvPr>
            <p:ph idx="1"/>
          </p:nvPr>
        </p:nvSpPr>
        <p:spPr>
          <a:xfrm>
            <a:off x="457200" y="1371600"/>
            <a:ext cx="8382000" cy="4754563"/>
          </a:xfrm>
        </p:spPr>
        <p:txBody>
          <a:bodyPr>
            <a:normAutofit fontScale="70000" lnSpcReduction="20000"/>
          </a:bodyPr>
          <a:lstStyle/>
          <a:p>
            <a:pPr marL="0" indent="0">
              <a:lnSpc>
                <a:spcPct val="150000"/>
              </a:lnSpc>
              <a:buNone/>
            </a:pPr>
            <a:r>
              <a:rPr lang="en-US" b="1" dirty="0">
                <a:solidFill>
                  <a:srgbClr val="FF0066"/>
                </a:solidFill>
                <a:latin typeface="Times New Roman" pitchFamily="18" charset="0"/>
              </a:rPr>
              <a:t>Regulatory and political change </a:t>
            </a:r>
            <a:r>
              <a:rPr lang="en-US" dirty="0">
                <a:solidFill>
                  <a:srgbClr val="FF0066"/>
                </a:solidFill>
                <a:latin typeface="Times New Roman" pitchFamily="18" charset="0"/>
              </a:rPr>
              <a:t>–</a:t>
            </a:r>
          </a:p>
          <a:p>
            <a:pPr marL="469900" indent="-469900" algn="just">
              <a:lnSpc>
                <a:spcPct val="150000"/>
              </a:lnSpc>
            </a:pPr>
            <a:r>
              <a:rPr lang="en-US" dirty="0"/>
              <a:t>The use </a:t>
            </a:r>
            <a:r>
              <a:rPr lang="en-US" b="1" dirty="0">
                <a:solidFill>
                  <a:srgbClr val="00B050"/>
                </a:solidFill>
              </a:rPr>
              <a:t>of helmets </a:t>
            </a:r>
            <a:r>
              <a:rPr lang="en-US" dirty="0"/>
              <a:t>was made compulsory by the government, helmets were reintroduced into the market with new features and the demand for helmets improved substantially.</a:t>
            </a:r>
          </a:p>
          <a:p>
            <a:pPr marL="469900" indent="-469900" algn="just">
              <a:lnSpc>
                <a:spcPct val="150000"/>
              </a:lnSpc>
            </a:pPr>
            <a:r>
              <a:rPr lang="en-US" dirty="0"/>
              <a:t>Political support for the country’s infrastructural development, such as in the case of the construction of </a:t>
            </a:r>
            <a:r>
              <a:rPr lang="en-US" b="1" dirty="0">
                <a:solidFill>
                  <a:srgbClr val="0070C0"/>
                </a:solidFill>
              </a:rPr>
              <a:t>the golden quadrilateral</a:t>
            </a:r>
            <a:r>
              <a:rPr lang="en-US" dirty="0"/>
              <a:t>, led to many business opportunities in the construction sector. </a:t>
            </a:r>
          </a:p>
          <a:p>
            <a:pPr marL="469900" indent="-469900" algn="just">
              <a:lnSpc>
                <a:spcPct val="150000"/>
              </a:lnSpc>
            </a:pPr>
            <a:r>
              <a:rPr lang="en-US" dirty="0"/>
              <a:t>To help companies comply with the ISO 9000 quality management system, the ISO 14000 environmental management system and the </a:t>
            </a:r>
            <a:r>
              <a:rPr lang="en-US" dirty="0" err="1"/>
              <a:t>sarbanes</a:t>
            </a:r>
            <a:r>
              <a:rPr lang="en-US" dirty="0"/>
              <a:t>–</a:t>
            </a:r>
            <a:r>
              <a:rPr lang="en-US" dirty="0" err="1"/>
              <a:t>oxley</a:t>
            </a:r>
            <a:r>
              <a:rPr lang="en-US" dirty="0"/>
              <a:t> act of 2002.</a:t>
            </a:r>
            <a:endParaRPr lang="en-US" dirty="0">
              <a:latin typeface="Times New Roman" pitchFamily="18"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latin typeface="Times New Roman" pitchFamily="18" charset="0"/>
              </a:rPr>
              <a:t>Entrepreneurial Opportunity – External Change </a:t>
            </a:r>
            <a:endParaRPr lang="en-US" sz="2800" dirty="0"/>
          </a:p>
        </p:txBody>
      </p:sp>
      <p:sp>
        <p:nvSpPr>
          <p:cNvPr id="3" name="Content Placeholder 2"/>
          <p:cNvSpPr>
            <a:spLocks noGrp="1"/>
          </p:cNvSpPr>
          <p:nvPr>
            <p:ph idx="1"/>
          </p:nvPr>
        </p:nvSpPr>
        <p:spPr>
          <a:xfrm>
            <a:off x="323305" y="1143000"/>
            <a:ext cx="8592095" cy="5362303"/>
          </a:xfrm>
        </p:spPr>
        <p:txBody>
          <a:bodyPr>
            <a:normAutofit fontScale="70000" lnSpcReduction="20000"/>
          </a:bodyPr>
          <a:lstStyle/>
          <a:p>
            <a:pPr marL="469900" indent="-469900">
              <a:lnSpc>
                <a:spcPct val="150000"/>
              </a:lnSpc>
              <a:buNone/>
            </a:pPr>
            <a:r>
              <a:rPr lang="en-US" sz="2600" b="1" dirty="0">
                <a:solidFill>
                  <a:srgbClr val="FF0066"/>
                </a:solidFill>
                <a:latin typeface="Times New Roman" pitchFamily="18" charset="0"/>
              </a:rPr>
              <a:t>Social and demographic change</a:t>
            </a:r>
          </a:p>
          <a:p>
            <a:pPr marL="469900" indent="-469900" algn="just">
              <a:lnSpc>
                <a:spcPct val="150000"/>
              </a:lnSpc>
            </a:pPr>
            <a:r>
              <a:rPr lang="en-US" dirty="0">
                <a:solidFill>
                  <a:srgbClr val="0070C0"/>
                </a:solidFill>
              </a:rPr>
              <a:t>Changes in Family and Work Patterns</a:t>
            </a:r>
            <a:r>
              <a:rPr lang="en-US" dirty="0"/>
              <a:t>, the </a:t>
            </a:r>
            <a:r>
              <a:rPr lang="en-US" dirty="0">
                <a:solidFill>
                  <a:srgbClr val="00B050"/>
                </a:solidFill>
              </a:rPr>
              <a:t>ageing of the population</a:t>
            </a:r>
            <a:r>
              <a:rPr lang="en-US" dirty="0"/>
              <a:t>, </a:t>
            </a:r>
            <a:r>
              <a:rPr lang="en-US" dirty="0">
                <a:solidFill>
                  <a:srgbClr val="FF9900"/>
                </a:solidFill>
              </a:rPr>
              <a:t>increasing diversity at the workplace</a:t>
            </a:r>
            <a:r>
              <a:rPr lang="en-US" dirty="0"/>
              <a:t>, </a:t>
            </a:r>
            <a:r>
              <a:rPr lang="en-US" dirty="0">
                <a:solidFill>
                  <a:srgbClr val="7030A0"/>
                </a:solidFill>
              </a:rPr>
              <a:t>increasing focus on health and fitness</a:t>
            </a:r>
            <a:r>
              <a:rPr lang="en-US" dirty="0"/>
              <a:t>, the </a:t>
            </a:r>
            <a:r>
              <a:rPr lang="en-US" dirty="0">
                <a:solidFill>
                  <a:srgbClr val="FF0066"/>
                </a:solidFill>
              </a:rPr>
              <a:t>increase in the number of cell phone and Internet users,</a:t>
            </a:r>
            <a:r>
              <a:rPr lang="en-US" dirty="0"/>
              <a:t> and new forms of entertainment, </a:t>
            </a:r>
            <a:r>
              <a:rPr lang="en-US" dirty="0">
                <a:solidFill>
                  <a:srgbClr val="0033CC"/>
                </a:solidFill>
              </a:rPr>
              <a:t>lead to the creation of business opportunities </a:t>
            </a:r>
            <a:r>
              <a:rPr lang="en-US" dirty="0"/>
              <a:t>because they alter people’s preferences or demand for products and services, and consequently make it possible to generate new ideas to meet new demands.</a:t>
            </a:r>
          </a:p>
          <a:p>
            <a:pPr marL="469900" indent="-469900" algn="just">
              <a:lnSpc>
                <a:spcPct val="150000"/>
              </a:lnSpc>
            </a:pPr>
            <a:r>
              <a:rPr lang="en-US" dirty="0"/>
              <a:t>For example, the ageing of the Indian population over the last 25 years generated business opportunities for entrepreneurs to make products and services for the elderly.</a:t>
            </a:r>
            <a:endParaRPr lang="en-US" b="1" dirty="0">
              <a:latin typeface="Times New Roman" pitchFamily="18" charset="0"/>
            </a:endParaRPr>
          </a:p>
          <a:p>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latin typeface="Times New Roman" pitchFamily="18" charset="0"/>
              </a:rPr>
              <a:t>Entrepreneurial Opportunity – External Change </a:t>
            </a:r>
            <a:endParaRPr lang="en-US" sz="2800" dirty="0"/>
          </a:p>
        </p:txBody>
      </p:sp>
      <p:sp>
        <p:nvSpPr>
          <p:cNvPr id="3" name="Content Placeholder 2"/>
          <p:cNvSpPr>
            <a:spLocks noGrp="1"/>
          </p:cNvSpPr>
          <p:nvPr>
            <p:ph idx="1"/>
          </p:nvPr>
        </p:nvSpPr>
        <p:spPr>
          <a:xfrm>
            <a:off x="323305" y="1190897"/>
            <a:ext cx="8515895" cy="5438503"/>
          </a:xfrm>
        </p:spPr>
        <p:txBody>
          <a:bodyPr>
            <a:normAutofit fontScale="85000" lnSpcReduction="10000"/>
          </a:bodyPr>
          <a:lstStyle/>
          <a:p>
            <a:pPr>
              <a:lnSpc>
                <a:spcPct val="150000"/>
              </a:lnSpc>
            </a:pPr>
            <a:r>
              <a:rPr lang="en-US" b="1" dirty="0">
                <a:latin typeface="Times New Roman" pitchFamily="18" charset="0"/>
              </a:rPr>
              <a:t>Economic Change</a:t>
            </a:r>
          </a:p>
          <a:p>
            <a:pPr algn="just">
              <a:lnSpc>
                <a:spcPct val="150000"/>
              </a:lnSpc>
            </a:pPr>
            <a:r>
              <a:rPr lang="en-US" i="1" dirty="0"/>
              <a:t>Changes</a:t>
            </a:r>
            <a:r>
              <a:rPr lang="en-US" dirty="0"/>
              <a:t> Economic forces affect business opportunities by determining who has money to spend.</a:t>
            </a:r>
          </a:p>
          <a:p>
            <a:pPr algn="just">
              <a:lnSpc>
                <a:spcPct val="150000"/>
              </a:lnSpc>
            </a:pPr>
            <a:r>
              <a:rPr lang="en-US" baseline="30000" dirty="0"/>
              <a:t> </a:t>
            </a:r>
            <a:r>
              <a:rPr lang="en-US" dirty="0"/>
              <a:t>An increase in the number of women in the workforce over the last few decades and their related increase in disposable income is largely responsible for the </a:t>
            </a:r>
            <a:r>
              <a:rPr lang="en-US" b="1" dirty="0">
                <a:solidFill>
                  <a:srgbClr val="FF0066"/>
                </a:solidFill>
              </a:rPr>
              <a:t>number of boutique clothing stores targeting professional women that have opened in the past few years</a:t>
            </a:r>
            <a:r>
              <a:rPr lang="en-US" b="1" dirty="0"/>
              <a:t>.</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noChangeArrowheads="1"/>
          </p:cNvSpPr>
          <p:nvPr>
            <p:ph type="title"/>
          </p:nvPr>
        </p:nvSpPr>
        <p:spPr>
          <a:xfrm>
            <a:off x="822960" y="146904"/>
            <a:ext cx="7543800" cy="1377096"/>
          </a:xfrm>
        </p:spPr>
        <p:txBody>
          <a:bodyPr lIns="91440" rIns="91440" bIns="45720"/>
          <a:lstStyle/>
          <a:p>
            <a:pPr algn="ctr" eaLnBrk="1" hangingPunct="1"/>
            <a:r>
              <a:rPr lang="en-US" sz="3600" b="1" dirty="0">
                <a:latin typeface="TimesNewRomanPS"/>
              </a:rPr>
              <a:t>How to Identify a Business Opportunity?</a:t>
            </a:r>
          </a:p>
        </p:txBody>
      </p:sp>
      <p:sp>
        <p:nvSpPr>
          <p:cNvPr id="29698" name="Rectangle 3"/>
          <p:cNvSpPr>
            <a:spLocks noGrp="1" noChangeArrowheads="1"/>
          </p:cNvSpPr>
          <p:nvPr>
            <p:ph idx="1"/>
          </p:nvPr>
        </p:nvSpPr>
        <p:spPr>
          <a:xfrm>
            <a:off x="200025" y="1524000"/>
            <a:ext cx="8763000" cy="5029200"/>
          </a:xfrm>
        </p:spPr>
        <p:txBody>
          <a:bodyPr>
            <a:normAutofit fontScale="62500" lnSpcReduction="20000"/>
          </a:bodyPr>
          <a:lstStyle/>
          <a:p>
            <a:pPr marL="469900" indent="-469900" eaLnBrk="1" hangingPunct="1">
              <a:lnSpc>
                <a:spcPct val="150000"/>
              </a:lnSpc>
              <a:buNone/>
            </a:pPr>
            <a:r>
              <a:rPr lang="en-US" sz="2900" b="1" dirty="0">
                <a:solidFill>
                  <a:srgbClr val="FF0066"/>
                </a:solidFill>
                <a:latin typeface="TimesNewRomanPS"/>
              </a:rPr>
              <a:t>Observing trends </a:t>
            </a:r>
          </a:p>
          <a:p>
            <a:pPr marL="469900" indent="-469900">
              <a:lnSpc>
                <a:spcPct val="150000"/>
              </a:lnSpc>
            </a:pPr>
            <a:r>
              <a:rPr lang="en-US" dirty="0" smtClean="0">
                <a:latin typeface="Times New Roman" pitchFamily="18" charset="0"/>
                <a:cs typeface="Times New Roman" pitchFamily="18" charset="0"/>
              </a:rPr>
              <a:t>To follow economic</a:t>
            </a:r>
            <a:r>
              <a:rPr lang="en-US" dirty="0">
                <a:latin typeface="Times New Roman" pitchFamily="18" charset="0"/>
                <a:cs typeface="Times New Roman" pitchFamily="18" charset="0"/>
              </a:rPr>
              <a:t>, social, technological, and political trends.</a:t>
            </a:r>
          </a:p>
          <a:p>
            <a:pPr marL="469900" indent="-469900">
              <a:lnSpc>
                <a:spcPct val="150000"/>
              </a:lnSpc>
            </a:pPr>
            <a:r>
              <a:rPr lang="en-US" dirty="0"/>
              <a:t> </a:t>
            </a:r>
            <a:r>
              <a:rPr lang="en-US" b="1" dirty="0"/>
              <a:t>For example, </a:t>
            </a:r>
            <a:r>
              <a:rPr lang="en-US" dirty="0"/>
              <a:t>the development of the internet and the miniaturization of electronics goods led to the development of e-commerce and laptop computers, respectively.</a:t>
            </a:r>
            <a:endParaRPr lang="en-US" sz="2000" dirty="0">
              <a:latin typeface="TimesNewRomanPS"/>
            </a:endParaRPr>
          </a:p>
          <a:p>
            <a:pPr marL="469900" indent="-469900" eaLnBrk="1" hangingPunct="1">
              <a:lnSpc>
                <a:spcPct val="150000"/>
              </a:lnSpc>
              <a:buNone/>
            </a:pPr>
            <a:r>
              <a:rPr lang="en-US" sz="2600" b="1" dirty="0">
                <a:solidFill>
                  <a:srgbClr val="0070C0"/>
                </a:solidFill>
                <a:latin typeface="TimesNewRomanPS"/>
              </a:rPr>
              <a:t>Solving a problem</a:t>
            </a:r>
          </a:p>
          <a:p>
            <a:pPr marL="469900" indent="-469900">
              <a:lnSpc>
                <a:spcPct val="150000"/>
              </a:lnSpc>
            </a:pPr>
            <a:r>
              <a:rPr lang="en-US" dirty="0" smtClean="0">
                <a:solidFill>
                  <a:srgbClr val="FF9900"/>
                </a:solidFill>
                <a:latin typeface="TimesNewRomanPS"/>
              </a:rPr>
              <a:t>T</a:t>
            </a:r>
            <a:r>
              <a:rPr lang="en-US" dirty="0" smtClean="0">
                <a:solidFill>
                  <a:srgbClr val="FF9900"/>
                </a:solidFill>
              </a:rPr>
              <a:t>o </a:t>
            </a:r>
            <a:r>
              <a:rPr lang="en-US" dirty="0">
                <a:solidFill>
                  <a:srgbClr val="FF9900"/>
                </a:solidFill>
              </a:rPr>
              <a:t>recognize and solve a pressing problem </a:t>
            </a:r>
            <a:r>
              <a:rPr lang="en-US" dirty="0"/>
              <a:t>that customers are facing today. </a:t>
            </a:r>
          </a:p>
          <a:p>
            <a:pPr marL="469900" indent="-469900">
              <a:lnSpc>
                <a:spcPct val="150000"/>
              </a:lnSpc>
            </a:pPr>
            <a:r>
              <a:rPr lang="en-US" b="1" dirty="0" smtClean="0"/>
              <a:t> For </a:t>
            </a:r>
            <a:r>
              <a:rPr lang="en-US" b="1" dirty="0"/>
              <a:t>example, </a:t>
            </a:r>
            <a:r>
              <a:rPr lang="en-US" dirty="0"/>
              <a:t>one of the most pressing problems facing countries round the globe is finding alternatives for fossil fuels. As a result, a number of entrepreneurial firms have been (and are still being) launched to take on this challenge.</a:t>
            </a:r>
            <a:endParaRPr lang="en-US" sz="2000" dirty="0">
              <a:latin typeface="TimesNewRomanPS"/>
            </a:endParaRPr>
          </a:p>
          <a:p>
            <a:pPr marL="469900" indent="-469900" eaLnBrk="1" hangingPunct="1"/>
            <a:endParaRPr lang="en-US" sz="1600" dirty="0">
              <a:latin typeface="TimesNewRomanPS"/>
            </a:endParaRPr>
          </a:p>
          <a:p>
            <a:pPr marL="469900" indent="-469900" eaLnBrk="1" hangingPunct="1"/>
            <a:endParaRPr lang="en-US" sz="1600" dirty="0">
              <a:latin typeface="TimesNewRomanPS"/>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146904"/>
            <a:ext cx="7543800" cy="1224696"/>
          </a:xfrm>
        </p:spPr>
        <p:txBody>
          <a:bodyPr>
            <a:normAutofit fontScale="90000"/>
          </a:bodyPr>
          <a:lstStyle/>
          <a:p>
            <a:r>
              <a:rPr lang="en-US" dirty="0">
                <a:latin typeface="TimesNewRomanPS"/>
              </a:rPr>
              <a:t>How to Identify a Business Opportunity?</a:t>
            </a:r>
            <a:endParaRPr lang="en-US" dirty="0"/>
          </a:p>
        </p:txBody>
      </p:sp>
      <p:sp>
        <p:nvSpPr>
          <p:cNvPr id="3" name="Content Placeholder 2"/>
          <p:cNvSpPr>
            <a:spLocks noGrp="1"/>
          </p:cNvSpPr>
          <p:nvPr>
            <p:ph idx="1"/>
          </p:nvPr>
        </p:nvSpPr>
        <p:spPr>
          <a:xfrm>
            <a:off x="200025" y="1752600"/>
            <a:ext cx="8763000" cy="4394200"/>
          </a:xfrm>
        </p:spPr>
        <p:txBody>
          <a:bodyPr/>
          <a:lstStyle/>
          <a:p>
            <a:r>
              <a:rPr lang="en-US" b="1" dirty="0">
                <a:latin typeface="TimesNewRomanPS"/>
              </a:rPr>
              <a:t>Finding gaps in the market </a:t>
            </a:r>
            <a:r>
              <a:rPr lang="en-US" b="1" dirty="0" smtClean="0">
                <a:latin typeface="TimesNewRomanPS"/>
              </a:rPr>
              <a:t>place</a:t>
            </a:r>
          </a:p>
          <a:p>
            <a:r>
              <a:rPr lang="en-US" sz="2400" dirty="0" smtClean="0"/>
              <a:t> </a:t>
            </a:r>
            <a:r>
              <a:rPr lang="en-US" sz="2400" dirty="0"/>
              <a:t>I</a:t>
            </a:r>
            <a:r>
              <a:rPr lang="en-US" sz="2400" dirty="0" smtClean="0"/>
              <a:t>dentifying </a:t>
            </a:r>
            <a:r>
              <a:rPr lang="en-US" sz="2400" dirty="0"/>
              <a:t>business opportunities is </a:t>
            </a:r>
            <a:r>
              <a:rPr lang="en-US" sz="2400" dirty="0">
                <a:solidFill>
                  <a:srgbClr val="0070C0"/>
                </a:solidFill>
              </a:rPr>
              <a:t>to find a gap between what is needed by the customer and what is actually provided to the customer. </a:t>
            </a:r>
            <a:endParaRPr lang="en-US" sz="2400" dirty="0" smtClean="0">
              <a:solidFill>
                <a:srgbClr val="0070C0"/>
              </a:solidFill>
            </a:endParaRPr>
          </a:p>
          <a:p>
            <a:r>
              <a:rPr lang="en-US" sz="2400" b="1" dirty="0" smtClean="0"/>
              <a:t>For </a:t>
            </a:r>
            <a:r>
              <a:rPr lang="en-US" sz="2400" b="1" dirty="0"/>
              <a:t>example, </a:t>
            </a:r>
            <a:r>
              <a:rPr lang="en-US" sz="2400" dirty="0"/>
              <a:t>over three decades ago, the lack of toy stores focusing on a child’s intellectual development resulted in the development of Discovery Toys, a California-based company specializing in educational toys.</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Image result for diabetes">
            <a:extLst>
              <a:ext uri="{FF2B5EF4-FFF2-40B4-BE49-F238E27FC236}">
                <a16:creationId xmlns:a16="http://schemas.microsoft.com/office/drawing/2014/main" xmlns="" id="{D7C44C79-A7ED-4C07-9D60-7FA29DADAA3F}"/>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304800" y="757725"/>
            <a:ext cx="4385139" cy="5329238"/>
          </a:xfrm>
          <a:prstGeom prst="rect">
            <a:avLst/>
          </a:prstGeom>
          <a:noFill/>
          <a:extLst>
            <a:ext uri="{909E8E84-426E-40DD-AFC4-6F175D3DCCD1}">
              <a14:hiddenFill xmlns:a14="http://schemas.microsoft.com/office/drawing/2010/main" xmlns="">
                <a:solidFill>
                  <a:srgbClr val="FFFFFF"/>
                </a:solidFill>
              </a14:hiddenFill>
            </a:ext>
          </a:extLst>
        </p:spPr>
      </p:pic>
      <p:pic>
        <p:nvPicPr>
          <p:cNvPr id="7" name="Picture Placeholder 6">
            <a:extLst>
              <a:ext uri="{FF2B5EF4-FFF2-40B4-BE49-F238E27FC236}">
                <a16:creationId xmlns:a16="http://schemas.microsoft.com/office/drawing/2014/main" xmlns="" id="{DCF92303-A30D-4DBC-B01F-14C6A97018BB}"/>
              </a:ext>
            </a:extLst>
          </p:cNvPr>
          <p:cNvPicPr>
            <a:picLocks noGrp="1" noChangeAspect="1"/>
          </p:cNvPicPr>
          <p:nvPr>
            <p:ph type="pic" idx="1"/>
          </p:nvPr>
        </p:nvPicPr>
        <p:blipFill>
          <a:blip r:embed="rId3"/>
          <a:srcRect l="14788" r="14788"/>
          <a:stretch>
            <a:fillRect/>
          </a:stretch>
        </p:blipFill>
        <p:spPr>
          <a:xfrm>
            <a:off x="4800600" y="838200"/>
            <a:ext cx="3962400" cy="4114800"/>
          </a:xfrm>
          <a:prstGeom prst="rect">
            <a:avLst/>
          </a:prstGeom>
        </p:spPr>
      </p:pic>
    </p:spTree>
    <p:extLst>
      <p:ext uri="{BB962C8B-B14F-4D97-AF65-F5344CB8AC3E}">
        <p14:creationId xmlns:p14="http://schemas.microsoft.com/office/powerpoint/2010/main" xmlns="" val="6170518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tabaco">
            <a:extLst>
              <a:ext uri="{FF2B5EF4-FFF2-40B4-BE49-F238E27FC236}">
                <a16:creationId xmlns:a16="http://schemas.microsoft.com/office/drawing/2014/main" xmlns="" id="{61EE53BB-2873-434E-98A4-F395CCE862CA}"/>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38200" y="1295400"/>
            <a:ext cx="3658383" cy="4043144"/>
          </a:xfrm>
          <a:prstGeom prst="rect">
            <a:avLst/>
          </a:prstGeom>
          <a:noFill/>
          <a:extLst>
            <a:ext uri="{909E8E84-426E-40DD-AFC4-6F175D3DCCD1}">
              <a14:hiddenFill xmlns:a14="http://schemas.microsoft.com/office/drawing/2010/main" xmlns="">
                <a:solidFill>
                  <a:srgbClr val="FFFFFF"/>
                </a:solidFill>
              </a14:hiddenFill>
            </a:ext>
          </a:extLst>
        </p:spPr>
      </p:pic>
      <p:pic>
        <p:nvPicPr>
          <p:cNvPr id="5" name="Picture 4">
            <a:extLst>
              <a:ext uri="{FF2B5EF4-FFF2-40B4-BE49-F238E27FC236}">
                <a16:creationId xmlns:a16="http://schemas.microsoft.com/office/drawing/2014/main" xmlns="" id="{83CBEB2E-07D0-401C-B2EA-24FA7213B3D7}"/>
              </a:ext>
            </a:extLst>
          </p:cNvPr>
          <p:cNvPicPr>
            <a:picLocks noChangeAspect="1"/>
          </p:cNvPicPr>
          <p:nvPr/>
        </p:nvPicPr>
        <p:blipFill>
          <a:blip r:embed="rId3"/>
          <a:stretch>
            <a:fillRect/>
          </a:stretch>
        </p:blipFill>
        <p:spPr>
          <a:xfrm>
            <a:off x="4800600" y="838200"/>
            <a:ext cx="3924300" cy="4500344"/>
          </a:xfrm>
          <a:prstGeom prst="rect">
            <a:avLst/>
          </a:prstGeom>
        </p:spPr>
      </p:pic>
    </p:spTree>
    <p:extLst>
      <p:ext uri="{BB962C8B-B14F-4D97-AF65-F5344CB8AC3E}">
        <p14:creationId xmlns:p14="http://schemas.microsoft.com/office/powerpoint/2010/main" xmlns="" val="6116512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B7FE1D65-0DEC-4B8F-A688-701DB405A4CA}"/>
              </a:ext>
            </a:extLst>
          </p:cNvPr>
          <p:cNvPicPr>
            <a:picLocks noChangeAspect="1"/>
          </p:cNvPicPr>
          <p:nvPr/>
        </p:nvPicPr>
        <p:blipFill>
          <a:blip r:embed="rId2"/>
          <a:stretch>
            <a:fillRect/>
          </a:stretch>
        </p:blipFill>
        <p:spPr>
          <a:xfrm>
            <a:off x="457200" y="814387"/>
            <a:ext cx="3984037" cy="5334000"/>
          </a:xfrm>
          <a:prstGeom prst="rect">
            <a:avLst/>
          </a:prstGeom>
        </p:spPr>
      </p:pic>
      <p:pic>
        <p:nvPicPr>
          <p:cNvPr id="3074" name="Picture 2" descr="Image result for elevator">
            <a:extLst>
              <a:ext uri="{FF2B5EF4-FFF2-40B4-BE49-F238E27FC236}">
                <a16:creationId xmlns:a16="http://schemas.microsoft.com/office/drawing/2014/main" xmlns="" id="{F1A9D4AD-B0B4-49DB-B034-87D86D326C72}"/>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4953000" y="228600"/>
            <a:ext cx="3657600" cy="3071813"/>
          </a:xfrm>
          <a:prstGeom prst="rect">
            <a:avLst/>
          </a:prstGeom>
          <a:noFill/>
          <a:extLst>
            <a:ext uri="{909E8E84-426E-40DD-AFC4-6F175D3DCCD1}">
              <a14:hiddenFill xmlns:a14="http://schemas.microsoft.com/office/drawing/2010/main" xmlns="">
                <a:solidFill>
                  <a:srgbClr val="FFFFFF"/>
                </a:solidFill>
              </a14:hiddenFill>
            </a:ext>
          </a:extLst>
        </p:spPr>
      </p:pic>
      <p:pic>
        <p:nvPicPr>
          <p:cNvPr id="3076" name="Picture 4" descr="Image result for escalator">
            <a:extLst>
              <a:ext uri="{FF2B5EF4-FFF2-40B4-BE49-F238E27FC236}">
                <a16:creationId xmlns:a16="http://schemas.microsoft.com/office/drawing/2014/main" xmlns="" id="{6F42A15E-BFB6-4CC3-80D6-83D70B8D5A99}"/>
              </a:ext>
            </a:extLst>
          </p:cNvPr>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4856163" y="3429000"/>
            <a:ext cx="3941763" cy="28956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63960459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xmlns="" id="{5E908A77-D7B8-4E22-BF43-D737BDDC77CB}"/>
              </a:ext>
            </a:extLst>
          </p:cNvPr>
          <p:cNvGraphicFramePr/>
          <p:nvPr>
            <p:extLst>
              <p:ext uri="{D42A27DB-BD31-4B8C-83A1-F6EECF244321}">
                <p14:modId xmlns:p14="http://schemas.microsoft.com/office/powerpoint/2010/main" xmlns="" val="1039016983"/>
              </p:ext>
            </p:extLst>
          </p:nvPr>
        </p:nvGraphicFramePr>
        <p:xfrm>
          <a:off x="0" y="1524000"/>
          <a:ext cx="9067800" cy="403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17614745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rowd">
            <a:extLst>
              <a:ext uri="{FF2B5EF4-FFF2-40B4-BE49-F238E27FC236}">
                <a16:creationId xmlns:a16="http://schemas.microsoft.com/office/drawing/2014/main" xmlns="" id="{DA7BC204-5752-4F46-BCFF-13AAE82618A9}"/>
              </a:ext>
            </a:extLst>
          </p:cNvPr>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381000" y="381000"/>
            <a:ext cx="3705441" cy="2606675"/>
          </a:xfrm>
          <a:prstGeom prst="rect">
            <a:avLst/>
          </a:prstGeom>
          <a:noFill/>
          <a:ln w="76200">
            <a:solidFill>
              <a:schemeClr val="tx1"/>
            </a:solidFill>
          </a:ln>
          <a:extLst>
            <a:ext uri="{909E8E84-426E-40DD-AFC4-6F175D3DCCD1}">
              <a14:hiddenFill xmlns:a14="http://schemas.microsoft.com/office/drawing/2010/main" xmlns="">
                <a:solidFill>
                  <a:srgbClr val="FFFFFF"/>
                </a:solidFill>
              </a14:hiddenFill>
            </a:ext>
          </a:extLst>
        </p:spPr>
      </p:pic>
      <p:pic>
        <p:nvPicPr>
          <p:cNvPr id="1028" name="Picture 4" descr="Image result for marriage beuro">
            <a:extLst>
              <a:ext uri="{FF2B5EF4-FFF2-40B4-BE49-F238E27FC236}">
                <a16:creationId xmlns:a16="http://schemas.microsoft.com/office/drawing/2014/main" xmlns="" id="{17943CF5-8987-4F6D-8CB8-D3D0E9A2EB8B}"/>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4724400" y="441373"/>
            <a:ext cx="4038600" cy="2546302"/>
          </a:xfrm>
          <a:prstGeom prst="rect">
            <a:avLst/>
          </a:prstGeom>
          <a:noFill/>
          <a:ln w="76200">
            <a:solidFill>
              <a:schemeClr val="tx1"/>
            </a:solidFill>
          </a:ln>
          <a:extLst>
            <a:ext uri="{909E8E84-426E-40DD-AFC4-6F175D3DCCD1}">
              <a14:hiddenFill xmlns:a14="http://schemas.microsoft.com/office/drawing/2010/main" xmlns="">
                <a:solidFill>
                  <a:srgbClr val="FFFFFF"/>
                </a:solidFill>
              </a14:hiddenFill>
            </a:ext>
          </a:extLst>
        </p:spPr>
      </p:pic>
      <p:pic>
        <p:nvPicPr>
          <p:cNvPr id="2" name="Picture 1">
            <a:extLst>
              <a:ext uri="{FF2B5EF4-FFF2-40B4-BE49-F238E27FC236}">
                <a16:creationId xmlns:a16="http://schemas.microsoft.com/office/drawing/2014/main" xmlns="" id="{5158C808-C48B-45B3-8D59-FAE6FC312DFC}"/>
              </a:ext>
            </a:extLst>
          </p:cNvPr>
          <p:cNvPicPr>
            <a:picLocks noChangeAspect="1"/>
          </p:cNvPicPr>
          <p:nvPr/>
        </p:nvPicPr>
        <p:blipFill>
          <a:blip r:embed="rId4"/>
          <a:stretch>
            <a:fillRect/>
          </a:stretch>
        </p:blipFill>
        <p:spPr>
          <a:xfrm>
            <a:off x="3086100" y="3262239"/>
            <a:ext cx="2793036" cy="3429000"/>
          </a:xfrm>
          <a:prstGeom prst="rect">
            <a:avLst/>
          </a:prstGeom>
        </p:spPr>
      </p:pic>
      <p:pic>
        <p:nvPicPr>
          <p:cNvPr id="3" name="Picture 2">
            <a:extLst>
              <a:ext uri="{FF2B5EF4-FFF2-40B4-BE49-F238E27FC236}">
                <a16:creationId xmlns:a16="http://schemas.microsoft.com/office/drawing/2014/main" xmlns="" id="{06B2526F-6455-41FD-94EE-9A8CAE2B451F}"/>
              </a:ext>
            </a:extLst>
          </p:cNvPr>
          <p:cNvPicPr>
            <a:picLocks noChangeAspect="1"/>
          </p:cNvPicPr>
          <p:nvPr/>
        </p:nvPicPr>
        <p:blipFill>
          <a:blip r:embed="rId5"/>
          <a:stretch>
            <a:fillRect/>
          </a:stretch>
        </p:blipFill>
        <p:spPr>
          <a:xfrm>
            <a:off x="76200" y="3262240"/>
            <a:ext cx="2793036" cy="3429000"/>
          </a:xfrm>
          <a:prstGeom prst="rect">
            <a:avLst/>
          </a:prstGeom>
        </p:spPr>
      </p:pic>
      <p:pic>
        <p:nvPicPr>
          <p:cNvPr id="4" name="Picture 3">
            <a:extLst>
              <a:ext uri="{FF2B5EF4-FFF2-40B4-BE49-F238E27FC236}">
                <a16:creationId xmlns:a16="http://schemas.microsoft.com/office/drawing/2014/main" xmlns="" id="{E2D67F90-9E4A-4DCF-B602-BB2B3473DF27}"/>
              </a:ext>
            </a:extLst>
          </p:cNvPr>
          <p:cNvPicPr>
            <a:picLocks noChangeAspect="1"/>
          </p:cNvPicPr>
          <p:nvPr/>
        </p:nvPicPr>
        <p:blipFill>
          <a:blip r:embed="rId6"/>
          <a:stretch>
            <a:fillRect/>
          </a:stretch>
        </p:blipFill>
        <p:spPr>
          <a:xfrm>
            <a:off x="5879135" y="3355144"/>
            <a:ext cx="2893255" cy="3336095"/>
          </a:xfrm>
          <a:prstGeom prst="rect">
            <a:avLst/>
          </a:prstGeom>
        </p:spPr>
      </p:pic>
      <p:sp>
        <p:nvSpPr>
          <p:cNvPr id="5" name="Rectangle 4">
            <a:extLst>
              <a:ext uri="{FF2B5EF4-FFF2-40B4-BE49-F238E27FC236}">
                <a16:creationId xmlns:a16="http://schemas.microsoft.com/office/drawing/2014/main" xmlns="" id="{582C0832-DFC5-4A07-8DF6-DCE6735369BE}"/>
              </a:ext>
            </a:extLst>
          </p:cNvPr>
          <p:cNvSpPr/>
          <p:nvPr/>
        </p:nvSpPr>
        <p:spPr>
          <a:xfrm>
            <a:off x="76200" y="166760"/>
            <a:ext cx="8915400" cy="2957440"/>
          </a:xfrm>
          <a:prstGeom prst="rect">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xmlns="" id="{435348FC-EBE9-4153-8229-1E5D7AE334E8}"/>
              </a:ext>
            </a:extLst>
          </p:cNvPr>
          <p:cNvSpPr/>
          <p:nvPr/>
        </p:nvSpPr>
        <p:spPr>
          <a:xfrm>
            <a:off x="0" y="3262239"/>
            <a:ext cx="8991600" cy="3429000"/>
          </a:xfrm>
          <a:prstGeom prst="rect">
            <a:avLst/>
          </a:prstGeom>
          <a:noFill/>
          <a:ln w="76200">
            <a:solidFill>
              <a:srgbClr val="FF00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15775689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a:xfrm>
            <a:off x="800100" y="327452"/>
            <a:ext cx="7543800" cy="767496"/>
          </a:xfrm>
        </p:spPr>
        <p:txBody>
          <a:bodyPr lIns="91440" rIns="91440" bIns="45720">
            <a:normAutofit fontScale="90000"/>
          </a:bodyPr>
          <a:lstStyle/>
          <a:p>
            <a:pPr algn="ctr"/>
            <a:r>
              <a:rPr lang="en-US" sz="3200" b="1" dirty="0">
                <a:latin typeface="TimesNewRomanPS"/>
              </a:rPr>
              <a:t>Business Idea and Business Opportunity</a:t>
            </a:r>
          </a:p>
        </p:txBody>
      </p:sp>
      <p:sp>
        <p:nvSpPr>
          <p:cNvPr id="15362" name="Content Placeholder 2"/>
          <p:cNvSpPr>
            <a:spLocks noGrp="1"/>
          </p:cNvSpPr>
          <p:nvPr>
            <p:ph idx="1"/>
          </p:nvPr>
        </p:nvSpPr>
        <p:spPr>
          <a:xfrm>
            <a:off x="200025" y="1752600"/>
            <a:ext cx="8763000" cy="4394200"/>
          </a:xfrm>
        </p:spPr>
        <p:txBody>
          <a:bodyPr>
            <a:normAutofit/>
          </a:bodyPr>
          <a:lstStyle/>
          <a:p>
            <a:pPr marL="469900" indent="-469900" algn="just"/>
            <a:endParaRPr lang="en-US" sz="1800" dirty="0">
              <a:latin typeface="TimesNewRomanPS"/>
            </a:endParaRPr>
          </a:p>
          <a:p>
            <a:pPr marL="469900" indent="-469900" algn="just">
              <a:lnSpc>
                <a:spcPct val="150000"/>
              </a:lnSpc>
            </a:pPr>
            <a:r>
              <a:rPr lang="en-US" sz="2400" dirty="0">
                <a:solidFill>
                  <a:srgbClr val="FF0000"/>
                </a:solidFill>
                <a:latin typeface="TimesNewRomanPS"/>
              </a:rPr>
              <a:t>A business idea</a:t>
            </a:r>
            <a:r>
              <a:rPr lang="en-US" sz="2400" dirty="0">
                <a:latin typeface="TimesNewRomanPS"/>
              </a:rPr>
              <a:t>, is a concept that can be used for a commercial purpose, typically involves </a:t>
            </a:r>
            <a:r>
              <a:rPr lang="en-US" sz="2400" dirty="0">
                <a:solidFill>
                  <a:srgbClr val="FF0066"/>
                </a:solidFill>
                <a:latin typeface="TimesNewRomanPS"/>
              </a:rPr>
              <a:t>the introduction of new products and services into new markets.</a:t>
            </a:r>
          </a:p>
          <a:p>
            <a:pPr marL="469900" indent="-469900" algn="just">
              <a:lnSpc>
                <a:spcPct val="150000"/>
              </a:lnSpc>
            </a:pPr>
            <a:r>
              <a:rPr lang="en-US" sz="2400" dirty="0">
                <a:solidFill>
                  <a:schemeClr val="accent6">
                    <a:lumMod val="50000"/>
                  </a:schemeClr>
                </a:solidFill>
                <a:latin typeface="TimesNewRomanPS"/>
              </a:rPr>
              <a:t>A Business opportunity </a:t>
            </a:r>
            <a:r>
              <a:rPr lang="en-US" sz="2400" dirty="0">
                <a:latin typeface="TimesNewRomanPS"/>
              </a:rPr>
              <a:t>is a situation in which a person can </a:t>
            </a:r>
            <a:r>
              <a:rPr lang="en-US" sz="2400" dirty="0">
                <a:solidFill>
                  <a:srgbClr val="00B050"/>
                </a:solidFill>
                <a:latin typeface="TimesNewRomanPS"/>
              </a:rPr>
              <a:t>exploit a new business idea</a:t>
            </a:r>
            <a:r>
              <a:rPr lang="en-US" sz="2400" dirty="0">
                <a:latin typeface="TimesNewRomanPS"/>
              </a:rPr>
              <a:t> that has the potential to generate profit.</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Grp="1" noChangeArrowheads="1"/>
          </p:cNvSpPr>
          <p:nvPr>
            <p:ph type="title"/>
          </p:nvPr>
        </p:nvSpPr>
        <p:spPr/>
        <p:txBody>
          <a:bodyPr lIns="91440" rIns="91440" bIns="45720">
            <a:normAutofit/>
          </a:bodyPr>
          <a:lstStyle/>
          <a:p>
            <a:pPr algn="ctr" eaLnBrk="1" hangingPunct="1"/>
            <a:r>
              <a:rPr lang="en-US" sz="2800" b="1" dirty="0">
                <a:latin typeface="TimesNewRomanPS"/>
              </a:rPr>
              <a:t>What Is an Entrepreneurial Opportunity ?</a:t>
            </a:r>
          </a:p>
        </p:txBody>
      </p:sp>
      <p:sp>
        <p:nvSpPr>
          <p:cNvPr id="16386" name="Rectangle 3"/>
          <p:cNvSpPr>
            <a:spLocks noGrp="1" noChangeArrowheads="1"/>
          </p:cNvSpPr>
          <p:nvPr>
            <p:ph idx="1"/>
          </p:nvPr>
        </p:nvSpPr>
        <p:spPr>
          <a:xfrm>
            <a:off x="457200" y="1295400"/>
            <a:ext cx="8229600" cy="4830763"/>
          </a:xfrm>
        </p:spPr>
        <p:txBody>
          <a:bodyPr>
            <a:normAutofit fontScale="85000" lnSpcReduction="10000"/>
          </a:bodyPr>
          <a:lstStyle/>
          <a:p>
            <a:pPr marL="469900" indent="-469900" algn="just">
              <a:lnSpc>
                <a:spcPct val="150000"/>
              </a:lnSpc>
            </a:pPr>
            <a:r>
              <a:rPr lang="en-US" sz="2400" dirty="0">
                <a:latin typeface="TimesNewRomanPS"/>
              </a:rPr>
              <a:t>They </a:t>
            </a:r>
            <a:r>
              <a:rPr lang="en-US" sz="2400" b="1" dirty="0">
                <a:solidFill>
                  <a:srgbClr val="FF0000"/>
                </a:solidFill>
                <a:latin typeface="TimesNewRomanPS"/>
              </a:rPr>
              <a:t>create or add significant value </a:t>
            </a:r>
            <a:r>
              <a:rPr lang="en-US" sz="2400" dirty="0">
                <a:latin typeface="TimesNewRomanPS"/>
              </a:rPr>
              <a:t>to the customer.</a:t>
            </a:r>
          </a:p>
          <a:p>
            <a:pPr marL="469900" indent="-469900" algn="just">
              <a:lnSpc>
                <a:spcPct val="150000"/>
              </a:lnSpc>
            </a:pPr>
            <a:r>
              <a:rPr lang="en-US" sz="2400" dirty="0">
                <a:latin typeface="TimesNewRomanPS"/>
              </a:rPr>
              <a:t>They </a:t>
            </a:r>
            <a:r>
              <a:rPr lang="en-US" sz="2400" b="1" dirty="0">
                <a:solidFill>
                  <a:srgbClr val="FF0066"/>
                </a:solidFill>
                <a:latin typeface="TimesNewRomanPS"/>
              </a:rPr>
              <a:t>solve a significant problem</a:t>
            </a:r>
            <a:r>
              <a:rPr lang="en-US" sz="2400" dirty="0">
                <a:solidFill>
                  <a:srgbClr val="FF0066"/>
                </a:solidFill>
                <a:latin typeface="TimesNewRomanPS"/>
              </a:rPr>
              <a:t> </a:t>
            </a:r>
            <a:r>
              <a:rPr lang="en-US" sz="2400" dirty="0">
                <a:latin typeface="TimesNewRomanPS"/>
              </a:rPr>
              <a:t>by removing pain points or meeting a significant want or need for which someone is willing to pay a premium.</a:t>
            </a:r>
          </a:p>
          <a:p>
            <a:pPr marL="469900" indent="-469900" algn="just">
              <a:lnSpc>
                <a:spcPct val="150000"/>
              </a:lnSpc>
            </a:pPr>
            <a:r>
              <a:rPr lang="en-US" sz="2400" dirty="0">
                <a:latin typeface="TimesNewRomanPS"/>
              </a:rPr>
              <a:t>They have a </a:t>
            </a:r>
            <a:r>
              <a:rPr lang="en-US" sz="2400" b="1" dirty="0">
                <a:solidFill>
                  <a:srgbClr val="00B050"/>
                </a:solidFill>
                <a:latin typeface="TimesNewRomanPS"/>
              </a:rPr>
              <a:t>robust market</a:t>
            </a:r>
            <a:r>
              <a:rPr lang="en-US" sz="2400" dirty="0">
                <a:solidFill>
                  <a:srgbClr val="00B050"/>
                </a:solidFill>
                <a:latin typeface="TimesNewRomanPS"/>
              </a:rPr>
              <a:t>,</a:t>
            </a:r>
            <a:r>
              <a:rPr lang="en-US" sz="2400" dirty="0">
                <a:latin typeface="TimesNewRomanPS"/>
              </a:rPr>
              <a:t> margin, and money making characteristics that will allow the entrepreneur to estimate and communicate sustainable value to potential </a:t>
            </a:r>
            <a:r>
              <a:rPr lang="en-US" sz="2400" dirty="0" smtClean="0">
                <a:latin typeface="TimesNewRomanPS"/>
              </a:rPr>
              <a:t>stakeholders.</a:t>
            </a:r>
            <a:endParaRPr lang="en-US" sz="2400" dirty="0">
              <a:latin typeface="TimesNewRomanPS"/>
            </a:endParaRPr>
          </a:p>
          <a:p>
            <a:pPr marL="469900" indent="-469900" algn="just">
              <a:lnSpc>
                <a:spcPct val="150000"/>
              </a:lnSpc>
            </a:pPr>
            <a:r>
              <a:rPr lang="en-US" sz="2400" dirty="0">
                <a:latin typeface="TimesNewRomanPS"/>
              </a:rPr>
              <a:t>They are a </a:t>
            </a:r>
            <a:r>
              <a:rPr lang="en-US" sz="2400" b="1" dirty="0">
                <a:solidFill>
                  <a:schemeClr val="accent6">
                    <a:lumMod val="50000"/>
                  </a:schemeClr>
                </a:solidFill>
                <a:latin typeface="TimesNewRomanPS"/>
              </a:rPr>
              <a:t>good fit with the founder(s</a:t>
            </a:r>
            <a:r>
              <a:rPr lang="en-US" sz="2400" b="1" dirty="0">
                <a:latin typeface="TimesNewRomanPS"/>
              </a:rPr>
              <a:t>) </a:t>
            </a:r>
            <a:r>
              <a:rPr lang="en-US" sz="2400" dirty="0">
                <a:latin typeface="TimesNewRomanPS"/>
              </a:rPr>
              <a:t>and management teams at the time and market place along with an attractive risk-reward balance.</a:t>
            </a:r>
          </a:p>
          <a:p>
            <a:pPr marL="469900" indent="-469900">
              <a:lnSpc>
                <a:spcPct val="150000"/>
              </a:lnSpc>
              <a:buFont typeface="Wingdings 2" pitchFamily="18" charset="2"/>
              <a:buNone/>
            </a:pPr>
            <a:endParaRPr lang="en-US" sz="1800" dirty="0">
              <a:latin typeface="TimesNewRomanPS"/>
            </a:endParaRPr>
          </a:p>
          <a:p>
            <a:pPr marL="469900" indent="-469900" eaLnBrk="1" hangingPunct="1">
              <a:lnSpc>
                <a:spcPct val="150000"/>
              </a:lnSpc>
              <a:buFont typeface="Wingdings 2" pitchFamily="18" charset="2"/>
              <a:buNone/>
            </a:pPr>
            <a:endParaRPr lang="en-US" sz="1800" dirty="0">
              <a:latin typeface="TimesNewRomanPS"/>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983</Words>
  <Application>Microsoft Office PowerPoint</Application>
  <PresentationFormat>On-screen Show (4:3)</PresentationFormat>
  <Paragraphs>85</Paragraphs>
  <Slides>24</Slides>
  <Notes>7</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Slide 1</vt:lpstr>
      <vt:lpstr>Slide 2</vt:lpstr>
      <vt:lpstr>Slide 3</vt:lpstr>
      <vt:lpstr>Slide 4</vt:lpstr>
      <vt:lpstr>Slide 5</vt:lpstr>
      <vt:lpstr>Slide 6</vt:lpstr>
      <vt:lpstr>Slide 7</vt:lpstr>
      <vt:lpstr>Business Idea and Business Opportunity</vt:lpstr>
      <vt:lpstr>What Is an Entrepreneurial Opportunity ?</vt:lpstr>
      <vt:lpstr>What defines a good business opportunity?</vt:lpstr>
      <vt:lpstr>Characteristics of Business Opportunity</vt:lpstr>
      <vt:lpstr>When Is an Idea an Opportunity?</vt:lpstr>
      <vt:lpstr>Methods for Generating New Business Ideas</vt:lpstr>
      <vt:lpstr>Slide 14</vt:lpstr>
      <vt:lpstr>Slide 15</vt:lpstr>
      <vt:lpstr>Survey Method</vt:lpstr>
      <vt:lpstr>Slide 17</vt:lpstr>
      <vt:lpstr>Entrepreneurial Opportunity</vt:lpstr>
      <vt:lpstr>Technological change </vt:lpstr>
      <vt:lpstr>Entrepreneurial Opportunity– External Change </vt:lpstr>
      <vt:lpstr>Entrepreneurial Opportunity – External Change </vt:lpstr>
      <vt:lpstr>Entrepreneurial Opportunity – External Change </vt:lpstr>
      <vt:lpstr>How to Identify a Business Opportunity?</vt:lpstr>
      <vt:lpstr>How to Identify a Business Opportunity?</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AAZMIN FARDUN GANDHI</dc:creator>
  <cp:lastModifiedBy>AAZMIN FARDUN GANDHI</cp:lastModifiedBy>
  <cp:revision>8</cp:revision>
  <dcterms:created xsi:type="dcterms:W3CDTF">2022-09-01T12:02:06Z</dcterms:created>
  <dcterms:modified xsi:type="dcterms:W3CDTF">2022-09-01T13:13:58Z</dcterms:modified>
</cp:coreProperties>
</file>

<file path=docProps/thumbnail.jpeg>
</file>